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Lst>
  <p:sldSz cx="12192000" cy="6858000"/>
  <p:notesSz cx="6858000" cy="91440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355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1" y="3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anxin Xu" userId="2753379b-5c60-4556-8cfa-9b891bc5c6d4" providerId="ADAL" clId="{07050007-E1B2-4A03-B7DF-7F8A8A4890C5}"/>
    <pc:docChg chg="undo custSel addSld delSld modSld">
      <pc:chgData name="Lianxin Xu" userId="2753379b-5c60-4556-8cfa-9b891bc5c6d4" providerId="ADAL" clId="{07050007-E1B2-4A03-B7DF-7F8A8A4890C5}" dt="2025-11-20T16:54:40.655" v="2022" actId="14100"/>
      <pc:docMkLst>
        <pc:docMk/>
      </pc:docMkLst>
      <pc:sldChg chg="addSp delSp modSp mod">
        <pc:chgData name="Lianxin Xu" userId="2753379b-5c60-4556-8cfa-9b891bc5c6d4" providerId="ADAL" clId="{07050007-E1B2-4A03-B7DF-7F8A8A4890C5}" dt="2025-11-20T16:34:51.211" v="1242" actId="20577"/>
        <pc:sldMkLst>
          <pc:docMk/>
          <pc:sldMk cId="2902975350" sldId="258"/>
        </pc:sldMkLst>
        <pc:spChg chg="add mod">
          <ac:chgData name="Lianxin Xu" userId="2753379b-5c60-4556-8cfa-9b891bc5c6d4" providerId="ADAL" clId="{07050007-E1B2-4A03-B7DF-7F8A8A4890C5}" dt="2025-11-20T16:10:05.091" v="135" actId="164"/>
          <ac:spMkLst>
            <pc:docMk/>
            <pc:sldMk cId="2902975350" sldId="258"/>
            <ac:spMk id="4" creationId="{ACE17B9C-D193-456E-B999-AC1D025C0837}"/>
          </ac:spMkLst>
        </pc:spChg>
        <pc:spChg chg="mod">
          <ac:chgData name="Lianxin Xu" userId="2753379b-5c60-4556-8cfa-9b891bc5c6d4" providerId="ADAL" clId="{07050007-E1B2-4A03-B7DF-7F8A8A4890C5}" dt="2025-11-20T16:14:10.844" v="268" actId="1076"/>
          <ac:spMkLst>
            <pc:docMk/>
            <pc:sldMk cId="2902975350" sldId="258"/>
            <ac:spMk id="5" creationId="{9B0B2A41-8A79-4A05-ABBC-8F64FC8102FE}"/>
          </ac:spMkLst>
        </pc:spChg>
        <pc:spChg chg="add mod">
          <ac:chgData name="Lianxin Xu" userId="2753379b-5c60-4556-8cfa-9b891bc5c6d4" providerId="ADAL" clId="{07050007-E1B2-4A03-B7DF-7F8A8A4890C5}" dt="2025-11-20T16:10:05.091" v="135" actId="164"/>
          <ac:spMkLst>
            <pc:docMk/>
            <pc:sldMk cId="2902975350" sldId="258"/>
            <ac:spMk id="8" creationId="{2D83E0E1-A73F-4B4A-A273-7B15051A0193}"/>
          </ac:spMkLst>
        </pc:spChg>
        <pc:spChg chg="del">
          <ac:chgData name="Lianxin Xu" userId="2753379b-5c60-4556-8cfa-9b891bc5c6d4" providerId="ADAL" clId="{07050007-E1B2-4A03-B7DF-7F8A8A4890C5}" dt="2025-11-20T15:35:23.814" v="4" actId="478"/>
          <ac:spMkLst>
            <pc:docMk/>
            <pc:sldMk cId="2902975350" sldId="258"/>
            <ac:spMk id="10" creationId="{259A8B2C-9A57-427F-95DC-59F0599444EF}"/>
          </ac:spMkLst>
        </pc:spChg>
        <pc:spChg chg="add mod">
          <ac:chgData name="Lianxin Xu" userId="2753379b-5c60-4556-8cfa-9b891bc5c6d4" providerId="ADAL" clId="{07050007-E1B2-4A03-B7DF-7F8A8A4890C5}" dt="2025-11-20T16:27:51.950" v="1090" actId="1076"/>
          <ac:spMkLst>
            <pc:docMk/>
            <pc:sldMk cId="2902975350" sldId="258"/>
            <ac:spMk id="11" creationId="{55AF2741-BE26-4985-A60F-EA1A5E3A37C1}"/>
          </ac:spMkLst>
        </pc:spChg>
        <pc:spChg chg="mod">
          <ac:chgData name="Lianxin Xu" userId="2753379b-5c60-4556-8cfa-9b891bc5c6d4" providerId="ADAL" clId="{07050007-E1B2-4A03-B7DF-7F8A8A4890C5}" dt="2025-11-20T16:34:51.211" v="1242" actId="20577"/>
          <ac:spMkLst>
            <pc:docMk/>
            <pc:sldMk cId="2902975350" sldId="258"/>
            <ac:spMk id="12" creationId="{F71179BA-983A-4C9E-8C5B-532E7A17F593}"/>
          </ac:spMkLst>
        </pc:spChg>
        <pc:grpChg chg="add mod">
          <ac:chgData name="Lianxin Xu" userId="2753379b-5c60-4556-8cfa-9b891bc5c6d4" providerId="ADAL" clId="{07050007-E1B2-4A03-B7DF-7F8A8A4890C5}" dt="2025-11-20T16:14:14.657" v="269" actId="1076"/>
          <ac:grpSpMkLst>
            <pc:docMk/>
            <pc:sldMk cId="2902975350" sldId="258"/>
            <ac:grpSpMk id="6" creationId="{79E67AF5-CF3E-442A-AC6D-77E4394AD086}"/>
          </ac:grpSpMkLst>
        </pc:grpChg>
        <pc:picChg chg="add mod">
          <ac:chgData name="Lianxin Xu" userId="2753379b-5c60-4556-8cfa-9b891bc5c6d4" providerId="ADAL" clId="{07050007-E1B2-4A03-B7DF-7F8A8A4890C5}" dt="2025-11-20T16:10:05.091" v="135" actId="164"/>
          <ac:picMkLst>
            <pc:docMk/>
            <pc:sldMk cId="2902975350" sldId="258"/>
            <ac:picMk id="3" creationId="{4BFAD7CE-E6F3-41D7-8720-EC0EEF85F6B0}"/>
          </ac:picMkLst>
        </pc:picChg>
      </pc:sldChg>
      <pc:sldChg chg="addSp delSp modSp add mod">
        <pc:chgData name="Lianxin Xu" userId="2753379b-5c60-4556-8cfa-9b891bc5c6d4" providerId="ADAL" clId="{07050007-E1B2-4A03-B7DF-7F8A8A4890C5}" dt="2025-11-20T16:54:40.655" v="2022" actId="14100"/>
        <pc:sldMkLst>
          <pc:docMk/>
          <pc:sldMk cId="751145322" sldId="259"/>
        </pc:sldMkLst>
        <pc:spChg chg="mod">
          <ac:chgData name="Lianxin Xu" userId="2753379b-5c60-4556-8cfa-9b891bc5c6d4" providerId="ADAL" clId="{07050007-E1B2-4A03-B7DF-7F8A8A4890C5}" dt="2025-11-20T16:54:36.542" v="2021" actId="5793"/>
          <ac:spMkLst>
            <pc:docMk/>
            <pc:sldMk cId="751145322" sldId="259"/>
            <ac:spMk id="5" creationId="{9B0B2A41-8A79-4A05-ABBC-8F64FC8102FE}"/>
          </ac:spMkLst>
        </pc:spChg>
        <pc:spChg chg="add del mod">
          <ac:chgData name="Lianxin Xu" userId="2753379b-5c60-4556-8cfa-9b891bc5c6d4" providerId="ADAL" clId="{07050007-E1B2-4A03-B7DF-7F8A8A4890C5}" dt="2025-11-20T16:44:59.212" v="1563" actId="21"/>
          <ac:spMkLst>
            <pc:docMk/>
            <pc:sldMk cId="751145322" sldId="259"/>
            <ac:spMk id="9" creationId="{6527E8AF-5450-4CAA-9625-4DB7020DDA12}"/>
          </ac:spMkLst>
        </pc:spChg>
        <pc:spChg chg="del">
          <ac:chgData name="Lianxin Xu" userId="2753379b-5c60-4556-8cfa-9b891bc5c6d4" providerId="ADAL" clId="{07050007-E1B2-4A03-B7DF-7F8A8A4890C5}" dt="2025-11-20T16:35:36.339" v="1245" actId="478"/>
          <ac:spMkLst>
            <pc:docMk/>
            <pc:sldMk cId="751145322" sldId="259"/>
            <ac:spMk id="11" creationId="{55AF2741-BE26-4985-A60F-EA1A5E3A37C1}"/>
          </ac:spMkLst>
        </pc:spChg>
        <pc:spChg chg="del">
          <ac:chgData name="Lianxin Xu" userId="2753379b-5c60-4556-8cfa-9b891bc5c6d4" providerId="ADAL" clId="{07050007-E1B2-4A03-B7DF-7F8A8A4890C5}" dt="2025-11-20T16:35:32.702" v="1244" actId="478"/>
          <ac:spMkLst>
            <pc:docMk/>
            <pc:sldMk cId="751145322" sldId="259"/>
            <ac:spMk id="12" creationId="{F71179BA-983A-4C9E-8C5B-532E7A17F593}"/>
          </ac:spMkLst>
        </pc:spChg>
        <pc:spChg chg="add mod">
          <ac:chgData name="Lianxin Xu" userId="2753379b-5c60-4556-8cfa-9b891bc5c6d4" providerId="ADAL" clId="{07050007-E1B2-4A03-B7DF-7F8A8A4890C5}" dt="2025-11-20T16:54:15.171" v="2012" actId="1076"/>
          <ac:spMkLst>
            <pc:docMk/>
            <pc:sldMk cId="751145322" sldId="259"/>
            <ac:spMk id="13" creationId="{24A30782-0C7D-46DA-B68B-D8279E7CF956}"/>
          </ac:spMkLst>
        </pc:spChg>
        <pc:grpChg chg="del">
          <ac:chgData name="Lianxin Xu" userId="2753379b-5c60-4556-8cfa-9b891bc5c6d4" providerId="ADAL" clId="{07050007-E1B2-4A03-B7DF-7F8A8A4890C5}" dt="2025-11-20T16:35:38.414" v="1246" actId="478"/>
          <ac:grpSpMkLst>
            <pc:docMk/>
            <pc:sldMk cId="751145322" sldId="259"/>
            <ac:grpSpMk id="6" creationId="{79E67AF5-CF3E-442A-AC6D-77E4394AD086}"/>
          </ac:grpSpMkLst>
        </pc:grpChg>
        <pc:picChg chg="add mod">
          <ac:chgData name="Lianxin Xu" userId="2753379b-5c60-4556-8cfa-9b891bc5c6d4" providerId="ADAL" clId="{07050007-E1B2-4A03-B7DF-7F8A8A4890C5}" dt="2025-11-20T16:54:40.655" v="2022" actId="14100"/>
          <ac:picMkLst>
            <pc:docMk/>
            <pc:sldMk cId="751145322" sldId="259"/>
            <ac:picMk id="2" creationId="{2C75E3BD-1893-4067-8C55-5C1509EAD85B}"/>
          </ac:picMkLst>
        </pc:picChg>
      </pc:sldChg>
      <pc:sldChg chg="del">
        <pc:chgData name="Lianxin Xu" userId="2753379b-5c60-4556-8cfa-9b891bc5c6d4" providerId="ADAL" clId="{07050007-E1B2-4A03-B7DF-7F8A8A4890C5}" dt="2025-11-20T15:35:14.680" v="0" actId="47"/>
        <pc:sldMkLst>
          <pc:docMk/>
          <pc:sldMk cId="780132070" sldId="259"/>
        </pc:sldMkLst>
      </pc:sldChg>
      <pc:sldChg chg="del">
        <pc:chgData name="Lianxin Xu" userId="2753379b-5c60-4556-8cfa-9b891bc5c6d4" providerId="ADAL" clId="{07050007-E1B2-4A03-B7DF-7F8A8A4890C5}" dt="2025-11-20T15:35:15.407" v="1" actId="47"/>
        <pc:sldMkLst>
          <pc:docMk/>
          <pc:sldMk cId="3492018539" sldId="260"/>
        </pc:sldMkLst>
      </pc:sldChg>
      <pc:sldChg chg="addSp delSp modSp new mod">
        <pc:chgData name="Lianxin Xu" userId="2753379b-5c60-4556-8cfa-9b891bc5c6d4" providerId="ADAL" clId="{07050007-E1B2-4A03-B7DF-7F8A8A4890C5}" dt="2025-11-20T16:48:15.585" v="1726" actId="20577"/>
        <pc:sldMkLst>
          <pc:docMk/>
          <pc:sldMk cId="3548017626" sldId="260"/>
        </pc:sldMkLst>
        <pc:spChg chg="del">
          <ac:chgData name="Lianxin Xu" userId="2753379b-5c60-4556-8cfa-9b891bc5c6d4" providerId="ADAL" clId="{07050007-E1B2-4A03-B7DF-7F8A8A4890C5}" dt="2025-11-20T16:44:54.689" v="1561" actId="478"/>
          <ac:spMkLst>
            <pc:docMk/>
            <pc:sldMk cId="3548017626" sldId="260"/>
            <ac:spMk id="2" creationId="{0CB67B40-D60E-485B-BD80-C94E7DDFEF12}"/>
          </ac:spMkLst>
        </pc:spChg>
        <pc:spChg chg="del">
          <ac:chgData name="Lianxin Xu" userId="2753379b-5c60-4556-8cfa-9b891bc5c6d4" providerId="ADAL" clId="{07050007-E1B2-4A03-B7DF-7F8A8A4890C5}" dt="2025-11-20T16:44:56.058" v="1562" actId="478"/>
          <ac:spMkLst>
            <pc:docMk/>
            <pc:sldMk cId="3548017626" sldId="260"/>
            <ac:spMk id="3" creationId="{BDE45264-9472-4DBF-9005-B6A61A07B071}"/>
          </ac:spMkLst>
        </pc:spChg>
        <pc:spChg chg="add mod">
          <ac:chgData name="Lianxin Xu" userId="2753379b-5c60-4556-8cfa-9b891bc5c6d4" providerId="ADAL" clId="{07050007-E1B2-4A03-B7DF-7F8A8A4890C5}" dt="2025-11-20T16:48:15.585" v="1726" actId="20577"/>
          <ac:spMkLst>
            <pc:docMk/>
            <pc:sldMk cId="3548017626" sldId="260"/>
            <ac:spMk id="4" creationId="{1365127D-C2B3-4376-BB5E-6928289DFA3F}"/>
          </ac:spMkLst>
        </pc:spChg>
      </pc:sldChg>
      <pc:sldChg chg="modSp add mod">
        <pc:chgData name="Lianxin Xu" userId="2753379b-5c60-4556-8cfa-9b891bc5c6d4" providerId="ADAL" clId="{07050007-E1B2-4A03-B7DF-7F8A8A4890C5}" dt="2025-11-20T16:52:22.655" v="2006" actId="20577"/>
        <pc:sldMkLst>
          <pc:docMk/>
          <pc:sldMk cId="3365929370" sldId="261"/>
        </pc:sldMkLst>
        <pc:spChg chg="mod">
          <ac:chgData name="Lianxin Xu" userId="2753379b-5c60-4556-8cfa-9b891bc5c6d4" providerId="ADAL" clId="{07050007-E1B2-4A03-B7DF-7F8A8A4890C5}" dt="2025-11-20T16:52:22.655" v="2006" actId="20577"/>
          <ac:spMkLst>
            <pc:docMk/>
            <pc:sldMk cId="3365929370" sldId="261"/>
            <ac:spMk id="5" creationId="{9B0B2A41-8A79-4A05-ABBC-8F64FC8102FE}"/>
          </ac:spMkLst>
        </pc:spChg>
      </pc:sldChg>
      <pc:sldChg chg="del">
        <pc:chgData name="Lianxin Xu" userId="2753379b-5c60-4556-8cfa-9b891bc5c6d4" providerId="ADAL" clId="{07050007-E1B2-4A03-B7DF-7F8A8A4890C5}" dt="2025-11-20T15:35:16.297" v="2" actId="47"/>
        <pc:sldMkLst>
          <pc:docMk/>
          <pc:sldMk cId="3706961578" sldId="261"/>
        </pc:sldMkLst>
      </pc:sldChg>
    </pc:docChg>
  </pc:docChgLst>
  <pc:docChgLst>
    <pc:chgData name="Lianxin Xu" userId="2753379b-5c60-4556-8cfa-9b891bc5c6d4" providerId="ADAL" clId="{F16EA7E4-DFBC-4B84-A0EC-176668C7E2C1}"/>
    <pc:docChg chg="undo custSel addSld delSld modSld">
      <pc:chgData name="Lianxin Xu" userId="2753379b-5c60-4556-8cfa-9b891bc5c6d4" providerId="ADAL" clId="{F16EA7E4-DFBC-4B84-A0EC-176668C7E2C1}" dt="2025-12-05T10:05:28.891" v="1624" actId="20577"/>
      <pc:docMkLst>
        <pc:docMk/>
      </pc:docMkLst>
      <pc:sldChg chg="addSp delSp modSp mod">
        <pc:chgData name="Lianxin Xu" userId="2753379b-5c60-4556-8cfa-9b891bc5c6d4" providerId="ADAL" clId="{F16EA7E4-DFBC-4B84-A0EC-176668C7E2C1}" dt="2025-12-05T10:05:28.891" v="1624" actId="20577"/>
        <pc:sldMkLst>
          <pc:docMk/>
          <pc:sldMk cId="2902975350" sldId="258"/>
        </pc:sldMkLst>
        <pc:spChg chg="add mod">
          <ac:chgData name="Lianxin Xu" userId="2753379b-5c60-4556-8cfa-9b891bc5c6d4" providerId="ADAL" clId="{F16EA7E4-DFBC-4B84-A0EC-176668C7E2C1}" dt="2025-12-05T10:05:28.891" v="1624" actId="20577"/>
          <ac:spMkLst>
            <pc:docMk/>
            <pc:sldMk cId="2902975350" sldId="258"/>
            <ac:spMk id="4" creationId="{125A7CD3-BF81-46D8-9664-2ECAC7A0860E}"/>
          </ac:spMkLst>
        </pc:spChg>
        <pc:spChg chg="mod">
          <ac:chgData name="Lianxin Xu" userId="2753379b-5c60-4556-8cfa-9b891bc5c6d4" providerId="ADAL" clId="{F16EA7E4-DFBC-4B84-A0EC-176668C7E2C1}" dt="2025-12-05T09:10:06.859" v="808" actId="20577"/>
          <ac:spMkLst>
            <pc:docMk/>
            <pc:sldMk cId="2902975350" sldId="258"/>
            <ac:spMk id="5" creationId="{9B0B2A41-8A79-4A05-ABBC-8F64FC8102FE}"/>
          </ac:spMkLst>
        </pc:spChg>
        <pc:spChg chg="add mod">
          <ac:chgData name="Lianxin Xu" userId="2753379b-5c60-4556-8cfa-9b891bc5c6d4" providerId="ADAL" clId="{F16EA7E4-DFBC-4B84-A0EC-176668C7E2C1}" dt="2025-12-05T09:28:16.288" v="1098" actId="1076"/>
          <ac:spMkLst>
            <pc:docMk/>
            <pc:sldMk cId="2902975350" sldId="258"/>
            <ac:spMk id="6" creationId="{7CDBEB98-42DD-485B-B09F-C9BA582D5986}"/>
          </ac:spMkLst>
        </pc:spChg>
        <pc:spChg chg="add del mod">
          <ac:chgData name="Lianxin Xu" userId="2753379b-5c60-4556-8cfa-9b891bc5c6d4" providerId="ADAL" clId="{F16EA7E4-DFBC-4B84-A0EC-176668C7E2C1}" dt="2025-12-04T17:24:23.881" v="364"/>
          <ac:spMkLst>
            <pc:docMk/>
            <pc:sldMk cId="2902975350" sldId="258"/>
            <ac:spMk id="10" creationId="{9C459B17-CB2A-4AEC-88DF-CEEA1182CDBF}"/>
          </ac:spMkLst>
        </pc:spChg>
        <pc:spChg chg="del">
          <ac:chgData name="Lianxin Xu" userId="2753379b-5c60-4556-8cfa-9b891bc5c6d4" providerId="ADAL" clId="{F16EA7E4-DFBC-4B84-A0EC-176668C7E2C1}" dt="2025-12-03T13:09:07.785" v="2" actId="478"/>
          <ac:spMkLst>
            <pc:docMk/>
            <pc:sldMk cId="2902975350" sldId="258"/>
            <ac:spMk id="11" creationId="{55AF2741-BE26-4985-A60F-EA1A5E3A37C1}"/>
          </ac:spMkLst>
        </pc:spChg>
        <pc:spChg chg="del">
          <ac:chgData name="Lianxin Xu" userId="2753379b-5c60-4556-8cfa-9b891bc5c6d4" providerId="ADAL" clId="{F16EA7E4-DFBC-4B84-A0EC-176668C7E2C1}" dt="2025-12-03T13:09:06.542" v="1" actId="478"/>
          <ac:spMkLst>
            <pc:docMk/>
            <pc:sldMk cId="2902975350" sldId="258"/>
            <ac:spMk id="12" creationId="{F71179BA-983A-4C9E-8C5B-532E7A17F593}"/>
          </ac:spMkLst>
        </pc:spChg>
        <pc:grpChg chg="del">
          <ac:chgData name="Lianxin Xu" userId="2753379b-5c60-4556-8cfa-9b891bc5c6d4" providerId="ADAL" clId="{F16EA7E4-DFBC-4B84-A0EC-176668C7E2C1}" dt="2025-12-03T13:09:05.126" v="0" actId="478"/>
          <ac:grpSpMkLst>
            <pc:docMk/>
            <pc:sldMk cId="2902975350" sldId="258"/>
            <ac:grpSpMk id="6" creationId="{79E67AF5-CF3E-442A-AC6D-77E4394AD086}"/>
          </ac:grpSpMkLst>
        </pc:grpChg>
      </pc:sldChg>
      <pc:sldChg chg="addSp delSp modSp mod">
        <pc:chgData name="Lianxin Xu" userId="2753379b-5c60-4556-8cfa-9b891bc5c6d4" providerId="ADAL" clId="{F16EA7E4-DFBC-4B84-A0EC-176668C7E2C1}" dt="2025-12-05T09:11:36.239" v="845" actId="20577"/>
        <pc:sldMkLst>
          <pc:docMk/>
          <pc:sldMk cId="751145322" sldId="259"/>
        </pc:sldMkLst>
        <pc:spChg chg="mod">
          <ac:chgData name="Lianxin Xu" userId="2753379b-5c60-4556-8cfa-9b891bc5c6d4" providerId="ADAL" clId="{F16EA7E4-DFBC-4B84-A0EC-176668C7E2C1}" dt="2025-12-03T13:12:07.881" v="12" actId="20577"/>
          <ac:spMkLst>
            <pc:docMk/>
            <pc:sldMk cId="751145322" sldId="259"/>
            <ac:spMk id="5" creationId="{9B0B2A41-8A79-4A05-ABBC-8F64FC8102FE}"/>
          </ac:spMkLst>
        </pc:spChg>
        <pc:spChg chg="add mod">
          <ac:chgData name="Lianxin Xu" userId="2753379b-5c60-4556-8cfa-9b891bc5c6d4" providerId="ADAL" clId="{F16EA7E4-DFBC-4B84-A0EC-176668C7E2C1}" dt="2025-12-05T09:11:36.239" v="845" actId="20577"/>
          <ac:spMkLst>
            <pc:docMk/>
            <pc:sldMk cId="751145322" sldId="259"/>
            <ac:spMk id="6" creationId="{F6589F36-59CB-4533-93A9-609D1214D103}"/>
          </ac:spMkLst>
        </pc:spChg>
        <pc:spChg chg="del">
          <ac:chgData name="Lianxin Xu" userId="2753379b-5c60-4556-8cfa-9b891bc5c6d4" providerId="ADAL" clId="{F16EA7E4-DFBC-4B84-A0EC-176668C7E2C1}" dt="2025-12-03T13:12:10.641" v="14" actId="478"/>
          <ac:spMkLst>
            <pc:docMk/>
            <pc:sldMk cId="751145322" sldId="259"/>
            <ac:spMk id="13" creationId="{24A30782-0C7D-46DA-B68B-D8279E7CF956}"/>
          </ac:spMkLst>
        </pc:spChg>
        <pc:picChg chg="del">
          <ac:chgData name="Lianxin Xu" userId="2753379b-5c60-4556-8cfa-9b891bc5c6d4" providerId="ADAL" clId="{F16EA7E4-DFBC-4B84-A0EC-176668C7E2C1}" dt="2025-12-03T13:12:09.012" v="13" actId="478"/>
          <ac:picMkLst>
            <pc:docMk/>
            <pc:sldMk cId="751145322" sldId="259"/>
            <ac:picMk id="2" creationId="{2C75E3BD-1893-4067-8C55-5C1509EAD85B}"/>
          </ac:picMkLst>
        </pc:picChg>
      </pc:sldChg>
      <pc:sldChg chg="addSp delSp modSp new mod">
        <pc:chgData name="Lianxin Xu" userId="2753379b-5c60-4556-8cfa-9b891bc5c6d4" providerId="ADAL" clId="{F16EA7E4-DFBC-4B84-A0EC-176668C7E2C1}" dt="2025-12-05T10:04:24.534" v="1454" actId="20577"/>
        <pc:sldMkLst>
          <pc:docMk/>
          <pc:sldMk cId="2648136905" sldId="260"/>
        </pc:sldMkLst>
        <pc:spChg chg="del">
          <ac:chgData name="Lianxin Xu" userId="2753379b-5c60-4556-8cfa-9b891bc5c6d4" providerId="ADAL" clId="{F16EA7E4-DFBC-4B84-A0EC-176668C7E2C1}" dt="2025-12-04T17:31:47.715" v="456" actId="478"/>
          <ac:spMkLst>
            <pc:docMk/>
            <pc:sldMk cId="2648136905" sldId="260"/>
            <ac:spMk id="2" creationId="{F49900BC-3EBF-4DFC-A3B8-FD5C0BF5AAEF}"/>
          </ac:spMkLst>
        </pc:spChg>
        <pc:spChg chg="del">
          <ac:chgData name="Lianxin Xu" userId="2753379b-5c60-4556-8cfa-9b891bc5c6d4" providerId="ADAL" clId="{F16EA7E4-DFBC-4B84-A0EC-176668C7E2C1}" dt="2025-12-04T17:31:48.790" v="457" actId="478"/>
          <ac:spMkLst>
            <pc:docMk/>
            <pc:sldMk cId="2648136905" sldId="260"/>
            <ac:spMk id="3" creationId="{1ACF7D23-1F79-4CC8-9100-A23DC6F164AB}"/>
          </ac:spMkLst>
        </pc:spChg>
        <pc:spChg chg="add mod">
          <ac:chgData name="Lianxin Xu" userId="2753379b-5c60-4556-8cfa-9b891bc5c6d4" providerId="ADAL" clId="{F16EA7E4-DFBC-4B84-A0EC-176668C7E2C1}" dt="2025-12-05T10:04:24.534" v="1454" actId="20577"/>
          <ac:spMkLst>
            <pc:docMk/>
            <pc:sldMk cId="2648136905" sldId="260"/>
            <ac:spMk id="5" creationId="{32DE112E-7B61-4A35-9C08-D6970649B8D5}"/>
          </ac:spMkLst>
        </pc:spChg>
        <pc:spChg chg="add mod">
          <ac:chgData name="Lianxin Xu" userId="2753379b-5c60-4556-8cfa-9b891bc5c6d4" providerId="ADAL" clId="{F16EA7E4-DFBC-4B84-A0EC-176668C7E2C1}" dt="2025-12-04T17:35:34.948" v="513" actId="113"/>
          <ac:spMkLst>
            <pc:docMk/>
            <pc:sldMk cId="2648136905" sldId="260"/>
            <ac:spMk id="7" creationId="{0EBAF69D-F09A-498D-8E3B-F4F9B93F735D}"/>
          </ac:spMkLst>
        </pc:spChg>
        <pc:spChg chg="add mod">
          <ac:chgData name="Lianxin Xu" userId="2753379b-5c60-4556-8cfa-9b891bc5c6d4" providerId="ADAL" clId="{F16EA7E4-DFBC-4B84-A0EC-176668C7E2C1}" dt="2025-12-04T17:33:31.742" v="468" actId="20577"/>
          <ac:spMkLst>
            <pc:docMk/>
            <pc:sldMk cId="2648136905" sldId="260"/>
            <ac:spMk id="8" creationId="{42737E63-CB4D-4436-8944-C8D819544E27}"/>
          </ac:spMkLst>
        </pc:spChg>
        <pc:spChg chg="add mod">
          <ac:chgData name="Lianxin Xu" userId="2753379b-5c60-4556-8cfa-9b891bc5c6d4" providerId="ADAL" clId="{F16EA7E4-DFBC-4B84-A0EC-176668C7E2C1}" dt="2025-12-04T17:38:17.827" v="549" actId="20577"/>
          <ac:spMkLst>
            <pc:docMk/>
            <pc:sldMk cId="2648136905" sldId="260"/>
            <ac:spMk id="10" creationId="{8FFE0B84-A1CE-4F5C-8053-BEAB5A09B1E5}"/>
          </ac:spMkLst>
        </pc:spChg>
      </pc:sldChg>
      <pc:sldChg chg="del">
        <pc:chgData name="Lianxin Xu" userId="2753379b-5c60-4556-8cfa-9b891bc5c6d4" providerId="ADAL" clId="{F16EA7E4-DFBC-4B84-A0EC-176668C7E2C1}" dt="2025-12-03T13:38:17.906" v="352" actId="47"/>
        <pc:sldMkLst>
          <pc:docMk/>
          <pc:sldMk cId="3548017626" sldId="260"/>
        </pc:sldMkLst>
      </pc:sldChg>
      <pc:sldChg chg="delSp modSp add mod">
        <pc:chgData name="Lianxin Xu" userId="2753379b-5c60-4556-8cfa-9b891bc5c6d4" providerId="ADAL" clId="{F16EA7E4-DFBC-4B84-A0EC-176668C7E2C1}" dt="2025-12-04T18:09:33.736" v="611" actId="404"/>
        <pc:sldMkLst>
          <pc:docMk/>
          <pc:sldMk cId="2541341866" sldId="261"/>
        </pc:sldMkLst>
        <pc:spChg chg="mod">
          <ac:chgData name="Lianxin Xu" userId="2753379b-5c60-4556-8cfa-9b891bc5c6d4" providerId="ADAL" clId="{F16EA7E4-DFBC-4B84-A0EC-176668C7E2C1}" dt="2025-12-04T18:09:33.736" v="611" actId="404"/>
          <ac:spMkLst>
            <pc:docMk/>
            <pc:sldMk cId="2541341866" sldId="261"/>
            <ac:spMk id="5" creationId="{32DE112E-7B61-4A35-9C08-D6970649B8D5}"/>
          </ac:spMkLst>
        </pc:spChg>
        <pc:spChg chg="del">
          <ac:chgData name="Lianxin Xu" userId="2753379b-5c60-4556-8cfa-9b891bc5c6d4" providerId="ADAL" clId="{F16EA7E4-DFBC-4B84-A0EC-176668C7E2C1}" dt="2025-12-04T18:06:35.774" v="581" actId="478"/>
          <ac:spMkLst>
            <pc:docMk/>
            <pc:sldMk cId="2541341866" sldId="261"/>
            <ac:spMk id="7" creationId="{0EBAF69D-F09A-498D-8E3B-F4F9B93F735D}"/>
          </ac:spMkLst>
        </pc:spChg>
        <pc:spChg chg="mod">
          <ac:chgData name="Lianxin Xu" userId="2753379b-5c60-4556-8cfa-9b891bc5c6d4" providerId="ADAL" clId="{F16EA7E4-DFBC-4B84-A0EC-176668C7E2C1}" dt="2025-12-04T18:06:34.272" v="580" actId="20577"/>
          <ac:spMkLst>
            <pc:docMk/>
            <pc:sldMk cId="2541341866" sldId="261"/>
            <ac:spMk id="8" creationId="{42737E63-CB4D-4436-8944-C8D819544E27}"/>
          </ac:spMkLst>
        </pc:spChg>
        <pc:spChg chg="del">
          <ac:chgData name="Lianxin Xu" userId="2753379b-5c60-4556-8cfa-9b891bc5c6d4" providerId="ADAL" clId="{F16EA7E4-DFBC-4B84-A0EC-176668C7E2C1}" dt="2025-12-04T18:06:36.994" v="582" actId="478"/>
          <ac:spMkLst>
            <pc:docMk/>
            <pc:sldMk cId="2541341866" sldId="261"/>
            <ac:spMk id="10" creationId="{8FFE0B84-A1CE-4F5C-8053-BEAB5A09B1E5}"/>
          </ac:spMkLst>
        </pc:spChg>
      </pc:sldChg>
      <pc:sldChg chg="del">
        <pc:chgData name="Lianxin Xu" userId="2753379b-5c60-4556-8cfa-9b891bc5c6d4" providerId="ADAL" clId="{F16EA7E4-DFBC-4B84-A0EC-176668C7E2C1}" dt="2025-12-03T13:38:20.054" v="353" actId="47"/>
        <pc:sldMkLst>
          <pc:docMk/>
          <pc:sldMk cId="3365929370" sldId="261"/>
        </pc:sldMkLst>
      </pc:sldChg>
      <pc:sldChg chg="addSp delSp modSp new mod">
        <pc:chgData name="Lianxin Xu" userId="2753379b-5c60-4556-8cfa-9b891bc5c6d4" providerId="ADAL" clId="{F16EA7E4-DFBC-4B84-A0EC-176668C7E2C1}" dt="2025-12-04T18:09:25.645" v="609" actId="20577"/>
        <pc:sldMkLst>
          <pc:docMk/>
          <pc:sldMk cId="2358613385" sldId="262"/>
        </pc:sldMkLst>
        <pc:spChg chg="del">
          <ac:chgData name="Lianxin Xu" userId="2753379b-5c60-4556-8cfa-9b891bc5c6d4" providerId="ADAL" clId="{F16EA7E4-DFBC-4B84-A0EC-176668C7E2C1}" dt="2025-12-04T18:08:35.046" v="598" actId="478"/>
          <ac:spMkLst>
            <pc:docMk/>
            <pc:sldMk cId="2358613385" sldId="262"/>
            <ac:spMk id="2" creationId="{E6858BAA-CF79-4224-A3B7-4877D6055AA9}"/>
          </ac:spMkLst>
        </pc:spChg>
        <pc:spChg chg="del">
          <ac:chgData name="Lianxin Xu" userId="2753379b-5c60-4556-8cfa-9b891bc5c6d4" providerId="ADAL" clId="{F16EA7E4-DFBC-4B84-A0EC-176668C7E2C1}" dt="2025-12-04T18:08:36.065" v="599" actId="478"/>
          <ac:spMkLst>
            <pc:docMk/>
            <pc:sldMk cId="2358613385" sldId="262"/>
            <ac:spMk id="3" creationId="{51488049-C278-4567-86A5-E7305D359142}"/>
          </ac:spMkLst>
        </pc:spChg>
        <pc:spChg chg="add mod">
          <ac:chgData name="Lianxin Xu" userId="2753379b-5c60-4556-8cfa-9b891bc5c6d4" providerId="ADAL" clId="{F16EA7E4-DFBC-4B84-A0EC-176668C7E2C1}" dt="2025-12-04T18:09:25.645" v="609" actId="20577"/>
          <ac:spMkLst>
            <pc:docMk/>
            <pc:sldMk cId="2358613385" sldId="262"/>
            <ac:spMk id="5" creationId="{4BFFC02C-2A82-432E-959A-915EF19CD5DB}"/>
          </ac:spMkLst>
        </pc:spChg>
        <pc:spChg chg="add mod">
          <ac:chgData name="Lianxin Xu" userId="2753379b-5c60-4556-8cfa-9b891bc5c6d4" providerId="ADAL" clId="{F16EA7E4-DFBC-4B84-A0EC-176668C7E2C1}" dt="2025-12-04T18:08:58.858" v="602"/>
          <ac:spMkLst>
            <pc:docMk/>
            <pc:sldMk cId="2358613385" sldId="262"/>
            <ac:spMk id="6" creationId="{9DE34BD6-1FCB-491E-8319-D0887FEAFB5F}"/>
          </ac:spMkLst>
        </pc:spChg>
      </pc:sldChg>
    </pc:docChg>
  </pc:docChgLst>
  <pc:docChgLst>
    <pc:chgData name="Lianxin Xu" userId="2753379b-5c60-4556-8cfa-9b891bc5c6d4" providerId="ADAL" clId="{9494E8B9-17C0-4B89-A20B-58B3F9416A96}"/>
    <pc:docChg chg="undo custSel addSld modSld">
      <pc:chgData name="Lianxin Xu" userId="2753379b-5c60-4556-8cfa-9b891bc5c6d4" providerId="ADAL" clId="{9494E8B9-17C0-4B89-A20B-58B3F9416A96}" dt="2025-10-31T13:56:55.439" v="2481" actId="20577"/>
      <pc:docMkLst>
        <pc:docMk/>
      </pc:docMkLst>
      <pc:sldChg chg="addSp delSp modSp new mod">
        <pc:chgData name="Lianxin Xu" userId="2753379b-5c60-4556-8cfa-9b891bc5c6d4" providerId="ADAL" clId="{9494E8B9-17C0-4B89-A20B-58B3F9416A96}" dt="2025-10-31T13:56:43.721" v="2456" actId="20577"/>
        <pc:sldMkLst>
          <pc:docMk/>
          <pc:sldMk cId="369026370" sldId="256"/>
        </pc:sldMkLst>
        <pc:spChg chg="del">
          <ac:chgData name="Lianxin Xu" userId="2753379b-5c60-4556-8cfa-9b891bc5c6d4" providerId="ADAL" clId="{9494E8B9-17C0-4B89-A20B-58B3F9416A96}" dt="2025-10-29T17:16:15.792" v="1" actId="478"/>
          <ac:spMkLst>
            <pc:docMk/>
            <pc:sldMk cId="369026370" sldId="256"/>
            <ac:spMk id="2" creationId="{65102ECF-12FA-497E-9273-D480700C023C}"/>
          </ac:spMkLst>
        </pc:spChg>
        <pc:spChg chg="del">
          <ac:chgData name="Lianxin Xu" userId="2753379b-5c60-4556-8cfa-9b891bc5c6d4" providerId="ADAL" clId="{9494E8B9-17C0-4B89-A20B-58B3F9416A96}" dt="2025-10-29T17:16:17.210" v="2" actId="478"/>
          <ac:spMkLst>
            <pc:docMk/>
            <pc:sldMk cId="369026370" sldId="256"/>
            <ac:spMk id="3" creationId="{2262F666-1CC8-4B17-9D79-5B52A111A572}"/>
          </ac:spMkLst>
        </pc:spChg>
        <pc:spChg chg="add mod">
          <ac:chgData name="Lianxin Xu" userId="2753379b-5c60-4556-8cfa-9b891bc5c6d4" providerId="ADAL" clId="{9494E8B9-17C0-4B89-A20B-58B3F9416A96}" dt="2025-10-31T13:56:34.717" v="2437" actId="20577"/>
          <ac:spMkLst>
            <pc:docMk/>
            <pc:sldMk cId="369026370" sldId="256"/>
            <ac:spMk id="5" creationId="{C6FB23FD-D654-4116-AD53-4A380C19D080}"/>
          </ac:spMkLst>
        </pc:spChg>
        <pc:spChg chg="add mod">
          <ac:chgData name="Lianxin Xu" userId="2753379b-5c60-4556-8cfa-9b891bc5c6d4" providerId="ADAL" clId="{9494E8B9-17C0-4B89-A20B-58B3F9416A96}" dt="2025-10-31T13:56:43.721" v="2456" actId="20577"/>
          <ac:spMkLst>
            <pc:docMk/>
            <pc:sldMk cId="369026370" sldId="256"/>
            <ac:spMk id="7" creationId="{15722797-9FF3-42F5-ACFC-96429B7B9031}"/>
          </ac:spMkLst>
        </pc:spChg>
        <pc:spChg chg="add mod">
          <ac:chgData name="Lianxin Xu" userId="2753379b-5c60-4556-8cfa-9b891bc5c6d4" providerId="ADAL" clId="{9494E8B9-17C0-4B89-A20B-58B3F9416A96}" dt="2025-10-29T18:44:41.328" v="549" actId="1076"/>
          <ac:spMkLst>
            <pc:docMk/>
            <pc:sldMk cId="369026370" sldId="256"/>
            <ac:spMk id="9" creationId="{AABC5880-E9B1-4610-B262-589AD2DAB21B}"/>
          </ac:spMkLst>
        </pc:spChg>
        <pc:spChg chg="add mod">
          <ac:chgData name="Lianxin Xu" userId="2753379b-5c60-4556-8cfa-9b891bc5c6d4" providerId="ADAL" clId="{9494E8B9-17C0-4B89-A20B-58B3F9416A96}" dt="2025-10-29T18:46:36.584" v="567" actId="113"/>
          <ac:spMkLst>
            <pc:docMk/>
            <pc:sldMk cId="369026370" sldId="256"/>
            <ac:spMk id="11" creationId="{72DB6DAE-DBAF-4E7F-8C4B-C08C65DEBDD7}"/>
          </ac:spMkLst>
        </pc:spChg>
        <pc:spChg chg="add mod">
          <ac:chgData name="Lianxin Xu" userId="2753379b-5c60-4556-8cfa-9b891bc5c6d4" providerId="ADAL" clId="{9494E8B9-17C0-4B89-A20B-58B3F9416A96}" dt="2025-10-29T18:46:45.203" v="568" actId="1076"/>
          <ac:spMkLst>
            <pc:docMk/>
            <pc:sldMk cId="369026370" sldId="256"/>
            <ac:spMk id="13" creationId="{0405E367-E0D4-4CCD-810F-C445D7E79612}"/>
          </ac:spMkLst>
        </pc:spChg>
        <pc:spChg chg="add mod">
          <ac:chgData name="Lianxin Xu" userId="2753379b-5c60-4556-8cfa-9b891bc5c6d4" providerId="ADAL" clId="{9494E8B9-17C0-4B89-A20B-58B3F9416A96}" dt="2025-10-29T18:45:18.282" v="564" actId="20577"/>
          <ac:spMkLst>
            <pc:docMk/>
            <pc:sldMk cId="369026370" sldId="256"/>
            <ac:spMk id="15" creationId="{BE10D0CA-DEBB-4585-9F0C-476B43E5FD44}"/>
          </ac:spMkLst>
        </pc:spChg>
      </pc:sldChg>
      <pc:sldChg chg="modSp add mod">
        <pc:chgData name="Lianxin Xu" userId="2753379b-5c60-4556-8cfa-9b891bc5c6d4" providerId="ADAL" clId="{9494E8B9-17C0-4B89-A20B-58B3F9416A96}" dt="2025-10-31T13:56:55.439" v="2481" actId="20577"/>
        <pc:sldMkLst>
          <pc:docMk/>
          <pc:sldMk cId="2399263585" sldId="257"/>
        </pc:sldMkLst>
        <pc:spChg chg="mod">
          <ac:chgData name="Lianxin Xu" userId="2753379b-5c60-4556-8cfa-9b891bc5c6d4" providerId="ADAL" clId="{9494E8B9-17C0-4B89-A20B-58B3F9416A96}" dt="2025-10-31T13:56:55.439" v="2481" actId="20577"/>
          <ac:spMkLst>
            <pc:docMk/>
            <pc:sldMk cId="2399263585" sldId="257"/>
            <ac:spMk id="5" creationId="{C6FB23FD-D654-4116-AD53-4A380C19D080}"/>
          </ac:spMkLst>
        </pc:spChg>
        <pc:spChg chg="mod">
          <ac:chgData name="Lianxin Xu" userId="2753379b-5c60-4556-8cfa-9b891bc5c6d4" providerId="ADAL" clId="{9494E8B9-17C0-4B89-A20B-58B3F9416A96}" dt="2025-10-30T09:51:54.750" v="1013" actId="1076"/>
          <ac:spMkLst>
            <pc:docMk/>
            <pc:sldMk cId="2399263585" sldId="257"/>
            <ac:spMk id="7" creationId="{15722797-9FF3-42F5-ACFC-96429B7B9031}"/>
          </ac:spMkLst>
        </pc:spChg>
        <pc:spChg chg="mod">
          <ac:chgData name="Lianxin Xu" userId="2753379b-5c60-4556-8cfa-9b891bc5c6d4" providerId="ADAL" clId="{9494E8B9-17C0-4B89-A20B-58B3F9416A96}" dt="2025-10-30T10:03:48.283" v="1471" actId="1076"/>
          <ac:spMkLst>
            <pc:docMk/>
            <pc:sldMk cId="2399263585" sldId="257"/>
            <ac:spMk id="9" creationId="{AABC5880-E9B1-4610-B262-589AD2DAB21B}"/>
          </ac:spMkLst>
        </pc:spChg>
        <pc:spChg chg="mod">
          <ac:chgData name="Lianxin Xu" userId="2753379b-5c60-4556-8cfa-9b891bc5c6d4" providerId="ADAL" clId="{9494E8B9-17C0-4B89-A20B-58B3F9416A96}" dt="2025-10-30T10:55:05.461" v="1995" actId="20577"/>
          <ac:spMkLst>
            <pc:docMk/>
            <pc:sldMk cId="2399263585" sldId="257"/>
            <ac:spMk id="15" creationId="{BE10D0CA-DEBB-4585-9F0C-476B43E5FD44}"/>
          </ac:spMkLst>
        </pc:spChg>
      </pc:sldChg>
      <pc:sldMasterChg chg="addSldLayout">
        <pc:chgData name="Lianxin Xu" userId="2753379b-5c60-4556-8cfa-9b891bc5c6d4" providerId="ADAL" clId="{9494E8B9-17C0-4B89-A20B-58B3F9416A96}" dt="2025-10-29T17:16:13.684" v="0" actId="680"/>
        <pc:sldMasterMkLst>
          <pc:docMk/>
          <pc:sldMasterMk cId="588130192" sldId="2147483648"/>
        </pc:sldMasterMkLst>
        <pc:sldLayoutChg chg="add">
          <pc:chgData name="Lianxin Xu" userId="2753379b-5c60-4556-8cfa-9b891bc5c6d4" providerId="ADAL" clId="{9494E8B9-17C0-4B89-A20B-58B3F9416A96}" dt="2025-10-29T17:16:13.684" v="0" actId="680"/>
          <pc:sldLayoutMkLst>
            <pc:docMk/>
            <pc:sldMasterMk cId="588130192" sldId="2147483648"/>
            <pc:sldLayoutMk cId="2157032075" sldId="2147483649"/>
          </pc:sldLayoutMkLst>
        </pc:sldLayoutChg>
      </pc:sldMasterChg>
    </pc:docChg>
  </pc:docChgLst>
  <pc:docChgLst>
    <pc:chgData name="Lianxin Xu" userId="2753379b-5c60-4556-8cfa-9b891bc5c6d4" providerId="ADAL" clId="{EA0E3B77-1C32-4ADF-95F3-2C6C67CD67B1}"/>
    <pc:docChg chg="custSel delSld modSld">
      <pc:chgData name="Lianxin Xu" userId="2753379b-5c60-4556-8cfa-9b891bc5c6d4" providerId="ADAL" clId="{EA0E3B77-1C32-4ADF-95F3-2C6C67CD67B1}" dt="2025-12-11T17:12:25.348" v="5878" actId="20577"/>
      <pc:docMkLst>
        <pc:docMk/>
      </pc:docMkLst>
      <pc:sldChg chg="addSp delSp modSp mod">
        <pc:chgData name="Lianxin Xu" userId="2753379b-5c60-4556-8cfa-9b891bc5c6d4" providerId="ADAL" clId="{EA0E3B77-1C32-4ADF-95F3-2C6C67CD67B1}" dt="2025-12-11T17:08:30.239" v="5491" actId="20577"/>
        <pc:sldMkLst>
          <pc:docMk/>
          <pc:sldMk cId="2902975350" sldId="258"/>
        </pc:sldMkLst>
        <pc:spChg chg="del">
          <ac:chgData name="Lianxin Xu" userId="2753379b-5c60-4556-8cfa-9b891bc5c6d4" providerId="ADAL" clId="{EA0E3B77-1C32-4ADF-95F3-2C6C67CD67B1}" dt="2025-12-11T13:39:07.334" v="0" actId="478"/>
          <ac:spMkLst>
            <pc:docMk/>
            <pc:sldMk cId="2902975350" sldId="258"/>
            <ac:spMk id="4" creationId="{125A7CD3-BF81-46D8-9664-2ECAC7A0860E}"/>
          </ac:spMkLst>
        </pc:spChg>
        <pc:spChg chg="mod">
          <ac:chgData name="Lianxin Xu" userId="2753379b-5c60-4556-8cfa-9b891bc5c6d4" providerId="ADAL" clId="{EA0E3B77-1C32-4ADF-95F3-2C6C67CD67B1}" dt="2025-12-11T14:12:58.920" v="2991" actId="20577"/>
          <ac:spMkLst>
            <pc:docMk/>
            <pc:sldMk cId="2902975350" sldId="258"/>
            <ac:spMk id="5" creationId="{9B0B2A41-8A79-4A05-ABBC-8F64FC8102FE}"/>
          </ac:spMkLst>
        </pc:spChg>
        <pc:spChg chg="del">
          <ac:chgData name="Lianxin Xu" userId="2753379b-5c60-4556-8cfa-9b891bc5c6d4" providerId="ADAL" clId="{EA0E3B77-1C32-4ADF-95F3-2C6C67CD67B1}" dt="2025-12-11T13:39:08.516" v="1" actId="478"/>
          <ac:spMkLst>
            <pc:docMk/>
            <pc:sldMk cId="2902975350" sldId="258"/>
            <ac:spMk id="6" creationId="{7CDBEB98-42DD-485B-B09F-C9BA582D5986}"/>
          </ac:spMkLst>
        </pc:spChg>
        <pc:spChg chg="add mod">
          <ac:chgData name="Lianxin Xu" userId="2753379b-5c60-4556-8cfa-9b891bc5c6d4" providerId="ADAL" clId="{EA0E3B77-1C32-4ADF-95F3-2C6C67CD67B1}" dt="2025-12-11T17:08:30.239" v="5491" actId="20577"/>
          <ac:spMkLst>
            <pc:docMk/>
            <pc:sldMk cId="2902975350" sldId="258"/>
            <ac:spMk id="7" creationId="{30389198-1CB6-4B95-AC9F-4518C237CAFD}"/>
          </ac:spMkLst>
        </pc:spChg>
        <pc:spChg chg="add mod">
          <ac:chgData name="Lianxin Xu" userId="2753379b-5c60-4556-8cfa-9b891bc5c6d4" providerId="ADAL" clId="{EA0E3B77-1C32-4ADF-95F3-2C6C67CD67B1}" dt="2025-12-11T14:51:56.630" v="4282" actId="1076"/>
          <ac:spMkLst>
            <pc:docMk/>
            <pc:sldMk cId="2902975350" sldId="258"/>
            <ac:spMk id="8" creationId="{81602656-5EF2-4A7F-AADA-4D5B922271DE}"/>
          </ac:spMkLst>
        </pc:spChg>
      </pc:sldChg>
      <pc:sldChg chg="modSp mod">
        <pc:chgData name="Lianxin Xu" userId="2753379b-5c60-4556-8cfa-9b891bc5c6d4" providerId="ADAL" clId="{EA0E3B77-1C32-4ADF-95F3-2C6C67CD67B1}" dt="2025-12-11T14:13:57.415" v="3116" actId="313"/>
        <pc:sldMkLst>
          <pc:docMk/>
          <pc:sldMk cId="751145322" sldId="259"/>
        </pc:sldMkLst>
        <pc:spChg chg="mod">
          <ac:chgData name="Lianxin Xu" userId="2753379b-5c60-4556-8cfa-9b891bc5c6d4" providerId="ADAL" clId="{EA0E3B77-1C32-4ADF-95F3-2C6C67CD67B1}" dt="2025-12-11T14:13:57.415" v="3116" actId="313"/>
          <ac:spMkLst>
            <pc:docMk/>
            <pc:sldMk cId="751145322" sldId="259"/>
            <ac:spMk id="6" creationId="{F6589F36-59CB-4533-93A9-609D1214D103}"/>
          </ac:spMkLst>
        </pc:spChg>
      </pc:sldChg>
      <pc:sldChg chg="addSp delSp modSp mod">
        <pc:chgData name="Lianxin Xu" userId="2753379b-5c60-4556-8cfa-9b891bc5c6d4" providerId="ADAL" clId="{EA0E3B77-1C32-4ADF-95F3-2C6C67CD67B1}" dt="2025-12-11T17:12:25.348" v="5878" actId="20577"/>
        <pc:sldMkLst>
          <pc:docMk/>
          <pc:sldMk cId="2648136905" sldId="260"/>
        </pc:sldMkLst>
        <pc:spChg chg="del">
          <ac:chgData name="Lianxin Xu" userId="2753379b-5c60-4556-8cfa-9b891bc5c6d4" providerId="ADAL" clId="{EA0E3B77-1C32-4ADF-95F3-2C6C67CD67B1}" dt="2025-12-11T14:58:07.915" v="4833" actId="478"/>
          <ac:spMkLst>
            <pc:docMk/>
            <pc:sldMk cId="2648136905" sldId="260"/>
            <ac:spMk id="5" creationId="{32DE112E-7B61-4A35-9C08-D6970649B8D5}"/>
          </ac:spMkLst>
        </pc:spChg>
        <pc:spChg chg="add del mod">
          <ac:chgData name="Lianxin Xu" userId="2753379b-5c60-4556-8cfa-9b891bc5c6d4" providerId="ADAL" clId="{EA0E3B77-1C32-4ADF-95F3-2C6C67CD67B1}" dt="2025-12-11T14:54:35.295" v="4555"/>
          <ac:spMkLst>
            <pc:docMk/>
            <pc:sldMk cId="2648136905" sldId="260"/>
            <ac:spMk id="6" creationId="{88E4D08A-3186-42B3-B13C-89BE5DEB16FD}"/>
          </ac:spMkLst>
        </pc:spChg>
        <pc:spChg chg="mod">
          <ac:chgData name="Lianxin Xu" userId="2753379b-5c60-4556-8cfa-9b891bc5c6d4" providerId="ADAL" clId="{EA0E3B77-1C32-4ADF-95F3-2C6C67CD67B1}" dt="2025-12-11T17:12:25.348" v="5878" actId="20577"/>
          <ac:spMkLst>
            <pc:docMk/>
            <pc:sldMk cId="2648136905" sldId="260"/>
            <ac:spMk id="7" creationId="{0EBAF69D-F09A-498D-8E3B-F4F9B93F735D}"/>
          </ac:spMkLst>
        </pc:spChg>
        <pc:spChg chg="del">
          <ac:chgData name="Lianxin Xu" userId="2753379b-5c60-4556-8cfa-9b891bc5c6d4" providerId="ADAL" clId="{EA0E3B77-1C32-4ADF-95F3-2C6C67CD67B1}" dt="2025-12-11T14:54:30.839" v="4553" actId="478"/>
          <ac:spMkLst>
            <pc:docMk/>
            <pc:sldMk cId="2648136905" sldId="260"/>
            <ac:spMk id="10" creationId="{8FFE0B84-A1CE-4F5C-8053-BEAB5A09B1E5}"/>
          </ac:spMkLst>
        </pc:spChg>
      </pc:sldChg>
      <pc:sldChg chg="addSp delSp modSp mod">
        <pc:chgData name="Lianxin Xu" userId="2753379b-5c60-4556-8cfa-9b891bc5c6d4" providerId="ADAL" clId="{EA0E3B77-1C32-4ADF-95F3-2C6C67CD67B1}" dt="2025-12-11T15:07:48.916" v="5230" actId="2711"/>
        <pc:sldMkLst>
          <pc:docMk/>
          <pc:sldMk cId="2541341866" sldId="261"/>
        </pc:sldMkLst>
        <pc:spChg chg="add mod">
          <ac:chgData name="Lianxin Xu" userId="2753379b-5c60-4556-8cfa-9b891bc5c6d4" providerId="ADAL" clId="{EA0E3B77-1C32-4ADF-95F3-2C6C67CD67B1}" dt="2025-12-11T15:07:48.916" v="5230" actId="2711"/>
          <ac:spMkLst>
            <pc:docMk/>
            <pc:sldMk cId="2541341866" sldId="261"/>
            <ac:spMk id="4" creationId="{2D333DA1-79B8-4CEB-8DFA-B0546074335A}"/>
          </ac:spMkLst>
        </pc:spChg>
        <pc:spChg chg="del">
          <ac:chgData name="Lianxin Xu" userId="2753379b-5c60-4556-8cfa-9b891bc5c6d4" providerId="ADAL" clId="{EA0E3B77-1C32-4ADF-95F3-2C6C67CD67B1}" dt="2025-12-11T14:58:44.758" v="4839" actId="478"/>
          <ac:spMkLst>
            <pc:docMk/>
            <pc:sldMk cId="2541341866" sldId="261"/>
            <ac:spMk id="5" creationId="{32DE112E-7B61-4A35-9C08-D6970649B8D5}"/>
          </ac:spMkLst>
        </pc:spChg>
      </pc:sldChg>
      <pc:sldChg chg="del">
        <pc:chgData name="Lianxin Xu" userId="2753379b-5c60-4556-8cfa-9b891bc5c6d4" providerId="ADAL" clId="{EA0E3B77-1C32-4ADF-95F3-2C6C67CD67B1}" dt="2025-12-11T15:01:16.259" v="4915" actId="47"/>
        <pc:sldMkLst>
          <pc:docMk/>
          <pc:sldMk cId="2358613385" sldId="262"/>
        </pc:sldMkLst>
      </pc:sldChg>
    </pc:docChg>
  </pc:docChgLst>
  <pc:docChgLst>
    <pc:chgData name="Lianxin Xu" userId="2753379b-5c60-4556-8cfa-9b891bc5c6d4" providerId="ADAL" clId="{569B12CB-C159-447E-8626-9F87B46F6FC3}"/>
    <pc:docChg chg="undo custSel addSld delSld modSld">
      <pc:chgData name="Lianxin Xu" userId="2753379b-5c60-4556-8cfa-9b891bc5c6d4" providerId="ADAL" clId="{569B12CB-C159-447E-8626-9F87B46F6FC3}" dt="2025-11-13T20:29:04.744" v="1945" actId="12"/>
      <pc:docMkLst>
        <pc:docMk/>
      </pc:docMkLst>
      <pc:sldChg chg="del">
        <pc:chgData name="Lianxin Xu" userId="2753379b-5c60-4556-8cfa-9b891bc5c6d4" providerId="ADAL" clId="{569B12CB-C159-447E-8626-9F87B46F6FC3}" dt="2025-11-13T20:03:23.391" v="1284" actId="47"/>
        <pc:sldMkLst>
          <pc:docMk/>
          <pc:sldMk cId="369026370" sldId="256"/>
        </pc:sldMkLst>
      </pc:sldChg>
      <pc:sldChg chg="del">
        <pc:chgData name="Lianxin Xu" userId="2753379b-5c60-4556-8cfa-9b891bc5c6d4" providerId="ADAL" clId="{569B12CB-C159-447E-8626-9F87B46F6FC3}" dt="2025-11-13T20:03:21.011" v="1283" actId="47"/>
        <pc:sldMkLst>
          <pc:docMk/>
          <pc:sldMk cId="2399263585" sldId="257"/>
        </pc:sldMkLst>
      </pc:sldChg>
      <pc:sldChg chg="addSp delSp modSp new mod">
        <pc:chgData name="Lianxin Xu" userId="2753379b-5c60-4556-8cfa-9b891bc5c6d4" providerId="ADAL" clId="{569B12CB-C159-447E-8626-9F87B46F6FC3}" dt="2025-11-13T20:04:07.167" v="1301" actId="20577"/>
        <pc:sldMkLst>
          <pc:docMk/>
          <pc:sldMk cId="2902975350" sldId="258"/>
        </pc:sldMkLst>
        <pc:spChg chg="del">
          <ac:chgData name="Lianxin Xu" userId="2753379b-5c60-4556-8cfa-9b891bc5c6d4" providerId="ADAL" clId="{569B12CB-C159-447E-8626-9F87B46F6FC3}" dt="2025-11-13T13:09:59.036" v="2" actId="478"/>
          <ac:spMkLst>
            <pc:docMk/>
            <pc:sldMk cId="2902975350" sldId="258"/>
            <ac:spMk id="2" creationId="{26D14B05-DF0C-4E79-8A50-251D8FA298B2}"/>
          </ac:spMkLst>
        </pc:spChg>
        <pc:spChg chg="del">
          <ac:chgData name="Lianxin Xu" userId="2753379b-5c60-4556-8cfa-9b891bc5c6d4" providerId="ADAL" clId="{569B12CB-C159-447E-8626-9F87B46F6FC3}" dt="2025-11-13T13:09:57.700" v="1" actId="478"/>
          <ac:spMkLst>
            <pc:docMk/>
            <pc:sldMk cId="2902975350" sldId="258"/>
            <ac:spMk id="3" creationId="{9B2A96D1-F489-4440-BEBD-2103A49C94B9}"/>
          </ac:spMkLst>
        </pc:spChg>
        <pc:spChg chg="add mod">
          <ac:chgData name="Lianxin Xu" userId="2753379b-5c60-4556-8cfa-9b891bc5c6d4" providerId="ADAL" clId="{569B12CB-C159-447E-8626-9F87B46F6FC3}" dt="2025-11-13T20:03:28.722" v="1285" actId="113"/>
          <ac:spMkLst>
            <pc:docMk/>
            <pc:sldMk cId="2902975350" sldId="258"/>
            <ac:spMk id="5" creationId="{9B0B2A41-8A79-4A05-ABBC-8F64FC8102FE}"/>
          </ac:spMkLst>
        </pc:spChg>
        <pc:spChg chg="add del mod">
          <ac:chgData name="Lianxin Xu" userId="2753379b-5c60-4556-8cfa-9b891bc5c6d4" providerId="ADAL" clId="{569B12CB-C159-447E-8626-9F87B46F6FC3}" dt="2025-11-13T19:57:48.662" v="1032" actId="478"/>
          <ac:spMkLst>
            <pc:docMk/>
            <pc:sldMk cId="2902975350" sldId="258"/>
            <ac:spMk id="7" creationId="{E2A87DDD-938C-45E1-BD8D-F6924F128DDB}"/>
          </ac:spMkLst>
        </pc:spChg>
        <pc:spChg chg="add del mod">
          <ac:chgData name="Lianxin Xu" userId="2753379b-5c60-4556-8cfa-9b891bc5c6d4" providerId="ADAL" clId="{569B12CB-C159-447E-8626-9F87B46F6FC3}" dt="2025-11-13T19:57:52.216" v="1033" actId="478"/>
          <ac:spMkLst>
            <pc:docMk/>
            <pc:sldMk cId="2902975350" sldId="258"/>
            <ac:spMk id="9" creationId="{563F5471-B69E-40F8-8B6A-9CBE8A4917F1}"/>
          </ac:spMkLst>
        </pc:spChg>
        <pc:spChg chg="add mod">
          <ac:chgData name="Lianxin Xu" userId="2753379b-5c60-4556-8cfa-9b891bc5c6d4" providerId="ADAL" clId="{569B12CB-C159-447E-8626-9F87B46F6FC3}" dt="2025-11-13T20:04:01.363" v="1299" actId="20577"/>
          <ac:spMkLst>
            <pc:docMk/>
            <pc:sldMk cId="2902975350" sldId="258"/>
            <ac:spMk id="10" creationId="{259A8B2C-9A57-427F-95DC-59F0599444EF}"/>
          </ac:spMkLst>
        </pc:spChg>
        <pc:spChg chg="add mod">
          <ac:chgData name="Lianxin Xu" userId="2753379b-5c60-4556-8cfa-9b891bc5c6d4" providerId="ADAL" clId="{569B12CB-C159-447E-8626-9F87B46F6FC3}" dt="2025-11-13T20:04:07.167" v="1301" actId="20577"/>
          <ac:spMkLst>
            <pc:docMk/>
            <pc:sldMk cId="2902975350" sldId="258"/>
            <ac:spMk id="12" creationId="{F71179BA-983A-4C9E-8C5B-532E7A17F593}"/>
          </ac:spMkLst>
        </pc:spChg>
      </pc:sldChg>
      <pc:sldChg chg="addSp delSp modSp new mod">
        <pc:chgData name="Lianxin Xu" userId="2753379b-5c60-4556-8cfa-9b891bc5c6d4" providerId="ADAL" clId="{569B12CB-C159-447E-8626-9F87B46F6FC3}" dt="2025-11-13T20:13:54.981" v="1450" actId="1076"/>
        <pc:sldMkLst>
          <pc:docMk/>
          <pc:sldMk cId="780132070" sldId="259"/>
        </pc:sldMkLst>
        <pc:spChg chg="del">
          <ac:chgData name="Lianxin Xu" userId="2753379b-5c60-4556-8cfa-9b891bc5c6d4" providerId="ADAL" clId="{569B12CB-C159-447E-8626-9F87B46F6FC3}" dt="2025-11-13T20:04:43.300" v="1303" actId="478"/>
          <ac:spMkLst>
            <pc:docMk/>
            <pc:sldMk cId="780132070" sldId="259"/>
            <ac:spMk id="2" creationId="{0E96308C-2D2A-4C02-A660-842CA02F431E}"/>
          </ac:spMkLst>
        </pc:spChg>
        <pc:spChg chg="del">
          <ac:chgData name="Lianxin Xu" userId="2753379b-5c60-4556-8cfa-9b891bc5c6d4" providerId="ADAL" clId="{569B12CB-C159-447E-8626-9F87B46F6FC3}" dt="2025-11-13T20:04:45.081" v="1304" actId="478"/>
          <ac:spMkLst>
            <pc:docMk/>
            <pc:sldMk cId="780132070" sldId="259"/>
            <ac:spMk id="3" creationId="{51A4710C-C805-4AAD-B5F4-1E6D2EC11D29}"/>
          </ac:spMkLst>
        </pc:spChg>
        <pc:spChg chg="add mod">
          <ac:chgData name="Lianxin Xu" userId="2753379b-5c60-4556-8cfa-9b891bc5c6d4" providerId="ADAL" clId="{569B12CB-C159-447E-8626-9F87B46F6FC3}" dt="2025-11-13T20:13:54.981" v="1450" actId="1076"/>
          <ac:spMkLst>
            <pc:docMk/>
            <pc:sldMk cId="780132070" sldId="259"/>
            <ac:spMk id="4" creationId="{716920E7-9D93-42DC-8168-2EF8EC7586ED}"/>
          </ac:spMkLst>
        </pc:spChg>
      </pc:sldChg>
      <pc:sldChg chg="addSp delSp modSp new mod">
        <pc:chgData name="Lianxin Xu" userId="2753379b-5c60-4556-8cfa-9b891bc5c6d4" providerId="ADAL" clId="{569B12CB-C159-447E-8626-9F87B46F6FC3}" dt="2025-11-13T20:23:22.216" v="1776" actId="22"/>
        <pc:sldMkLst>
          <pc:docMk/>
          <pc:sldMk cId="3492018539" sldId="260"/>
        </pc:sldMkLst>
        <pc:spChg chg="del">
          <ac:chgData name="Lianxin Xu" userId="2753379b-5c60-4556-8cfa-9b891bc5c6d4" providerId="ADAL" clId="{569B12CB-C159-447E-8626-9F87B46F6FC3}" dt="2025-11-13T20:14:14.248" v="1452" actId="478"/>
          <ac:spMkLst>
            <pc:docMk/>
            <pc:sldMk cId="3492018539" sldId="260"/>
            <ac:spMk id="2" creationId="{A511B096-92BB-4C72-B9C4-93DCE3EC4E47}"/>
          </ac:spMkLst>
        </pc:spChg>
        <pc:spChg chg="del">
          <ac:chgData name="Lianxin Xu" userId="2753379b-5c60-4556-8cfa-9b891bc5c6d4" providerId="ADAL" clId="{569B12CB-C159-447E-8626-9F87B46F6FC3}" dt="2025-11-13T20:14:15.915" v="1453" actId="478"/>
          <ac:spMkLst>
            <pc:docMk/>
            <pc:sldMk cId="3492018539" sldId="260"/>
            <ac:spMk id="3" creationId="{01F5D007-2B45-4EC8-B83B-6E745A03FD32}"/>
          </ac:spMkLst>
        </pc:spChg>
        <pc:spChg chg="add mod">
          <ac:chgData name="Lianxin Xu" userId="2753379b-5c60-4556-8cfa-9b891bc5c6d4" providerId="ADAL" clId="{569B12CB-C159-447E-8626-9F87B46F6FC3}" dt="2025-11-13T20:22:45.697" v="1774" actId="5793"/>
          <ac:spMkLst>
            <pc:docMk/>
            <pc:sldMk cId="3492018539" sldId="260"/>
            <ac:spMk id="4" creationId="{FB26EF8D-F741-48BC-9F84-65E3297F7EE8}"/>
          </ac:spMkLst>
        </pc:spChg>
        <pc:spChg chg="add del">
          <ac:chgData name="Lianxin Xu" userId="2753379b-5c60-4556-8cfa-9b891bc5c6d4" providerId="ADAL" clId="{569B12CB-C159-447E-8626-9F87B46F6FC3}" dt="2025-11-13T20:23:22.216" v="1776" actId="22"/>
          <ac:spMkLst>
            <pc:docMk/>
            <pc:sldMk cId="3492018539" sldId="260"/>
            <ac:spMk id="8" creationId="{6001E777-C2CD-46C4-A375-FD9EC9EDD77D}"/>
          </ac:spMkLst>
        </pc:spChg>
        <pc:graphicFrameChg chg="add del mod">
          <ac:chgData name="Lianxin Xu" userId="2753379b-5c60-4556-8cfa-9b891bc5c6d4" providerId="ADAL" clId="{569B12CB-C159-447E-8626-9F87B46F6FC3}" dt="2025-11-13T20:20:25.250" v="1716"/>
          <ac:graphicFrameMkLst>
            <pc:docMk/>
            <pc:sldMk cId="3492018539" sldId="260"/>
            <ac:graphicFrameMk id="5" creationId="{8EA74144-CAB0-44A3-B09F-3A4998D5D4E9}"/>
          </ac:graphicFrameMkLst>
        </pc:graphicFrameChg>
        <pc:graphicFrameChg chg="add del mod">
          <ac:chgData name="Lianxin Xu" userId="2753379b-5c60-4556-8cfa-9b891bc5c6d4" providerId="ADAL" clId="{569B12CB-C159-447E-8626-9F87B46F6FC3}" dt="2025-11-13T20:20:25.250" v="1716"/>
          <ac:graphicFrameMkLst>
            <pc:docMk/>
            <pc:sldMk cId="3492018539" sldId="260"/>
            <ac:graphicFrameMk id="6" creationId="{185104A3-5EAD-4095-AF54-071C660F6622}"/>
          </ac:graphicFrameMkLst>
        </pc:graphicFrameChg>
      </pc:sldChg>
      <pc:sldChg chg="modSp add mod">
        <pc:chgData name="Lianxin Xu" userId="2753379b-5c60-4556-8cfa-9b891bc5c6d4" providerId="ADAL" clId="{569B12CB-C159-447E-8626-9F87B46F6FC3}" dt="2025-11-13T20:29:04.744" v="1945" actId="12"/>
        <pc:sldMkLst>
          <pc:docMk/>
          <pc:sldMk cId="3706961578" sldId="261"/>
        </pc:sldMkLst>
        <pc:spChg chg="mod">
          <ac:chgData name="Lianxin Xu" userId="2753379b-5c60-4556-8cfa-9b891bc5c6d4" providerId="ADAL" clId="{569B12CB-C159-447E-8626-9F87B46F6FC3}" dt="2025-11-13T20:29:04.744" v="1945" actId="12"/>
          <ac:spMkLst>
            <pc:docMk/>
            <pc:sldMk cId="3706961578" sldId="261"/>
            <ac:spMk id="4" creationId="{FB26EF8D-F741-48BC-9F84-65E3297F7EE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61823-3EC1-49C6-80D8-90E4A434938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CH"/>
          </a:p>
        </p:txBody>
      </p:sp>
      <p:sp>
        <p:nvSpPr>
          <p:cNvPr id="3" name="Subtitle 2">
            <a:extLst>
              <a:ext uri="{FF2B5EF4-FFF2-40B4-BE49-F238E27FC236}">
                <a16:creationId xmlns:a16="http://schemas.microsoft.com/office/drawing/2014/main" id="{67FC4702-87A1-4527-B472-A60EB466FF0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H"/>
          </a:p>
        </p:txBody>
      </p:sp>
    </p:spTree>
    <p:extLst>
      <p:ext uri="{BB962C8B-B14F-4D97-AF65-F5344CB8AC3E}">
        <p14:creationId xmlns:p14="http://schemas.microsoft.com/office/powerpoint/2010/main" val="215703207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88130192"/>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B0B2A41-8A79-4A05-ABBC-8F64FC8102FE}"/>
              </a:ext>
            </a:extLst>
          </p:cNvPr>
          <p:cNvSpPr txBox="1"/>
          <p:nvPr/>
        </p:nvSpPr>
        <p:spPr>
          <a:xfrm>
            <a:off x="599257" y="238440"/>
            <a:ext cx="10974434" cy="2539157"/>
          </a:xfrm>
          <a:prstGeom prst="rect">
            <a:avLst/>
          </a:prstGeom>
          <a:noFill/>
        </p:spPr>
        <p:txBody>
          <a:bodyPr wrap="square">
            <a:spAutoFit/>
          </a:bodyPr>
          <a:lstStyle/>
          <a:p>
            <a:pPr algn="just">
              <a:spcAft>
                <a:spcPts val="600"/>
              </a:spcAft>
            </a:pPr>
            <a:r>
              <a:rPr lang="en-US" b="1" dirty="0">
                <a:latin typeface="Arial" panose="020B0604020202020204" pitchFamily="34" charset="0"/>
                <a:cs typeface="Arial" panose="020B0604020202020204" pitchFamily="34" charset="0"/>
              </a:rPr>
              <a:t>Question 1 </a:t>
            </a:r>
            <a:r>
              <a:rPr lang="en-US" dirty="0">
                <a:latin typeface="Arial" panose="020B0604020202020204" pitchFamily="34" charset="0"/>
                <a:cs typeface="Arial" panose="020B0604020202020204" pitchFamily="34" charset="0"/>
              </a:rPr>
              <a:t>– In a biosensor, the target molecules in the sample are specifically captured by the biorecognition elements. By designing various transducing mechanisms, the molecular binding event can be transferred into measurable signals to achieve qualitative/quantitative analysis.</a:t>
            </a:r>
          </a:p>
          <a:p>
            <a:pPr marL="285750" indent="-285750" algn="just">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Please give some examples of biorecognition elements. What does the “</a:t>
            </a:r>
            <a:r>
              <a:rPr lang="en-US" dirty="0" err="1">
                <a:latin typeface="Arial" panose="020B0604020202020204" pitchFamily="34" charset="0"/>
                <a:cs typeface="Arial" panose="020B0604020202020204" pitchFamily="34" charset="0"/>
              </a:rPr>
              <a:t>Kd</a:t>
            </a:r>
            <a:r>
              <a:rPr lang="en-US" dirty="0">
                <a:latin typeface="Arial" panose="020B0604020202020204" pitchFamily="34" charset="0"/>
                <a:cs typeface="Arial" panose="020B0604020202020204" pitchFamily="34" charset="0"/>
              </a:rPr>
              <a:t>” define in the molecular binding events? What is the trade-off of using high </a:t>
            </a:r>
            <a:r>
              <a:rPr lang="en-US" dirty="0" err="1">
                <a:latin typeface="Arial" panose="020B0604020202020204" pitchFamily="34" charset="0"/>
                <a:cs typeface="Arial" panose="020B0604020202020204" pitchFamily="34" charset="0"/>
              </a:rPr>
              <a:t>Kd</a:t>
            </a:r>
            <a:r>
              <a:rPr lang="en-US" dirty="0">
                <a:latin typeface="Arial" panose="020B0604020202020204" pitchFamily="34" charset="0"/>
                <a:cs typeface="Arial" panose="020B0604020202020204" pitchFamily="34" charset="0"/>
              </a:rPr>
              <a:t>/ low </a:t>
            </a:r>
            <a:r>
              <a:rPr lang="en-US" dirty="0" err="1">
                <a:latin typeface="Arial" panose="020B0604020202020204" pitchFamily="34" charset="0"/>
                <a:cs typeface="Arial" panose="020B0604020202020204" pitchFamily="34" charset="0"/>
              </a:rPr>
              <a:t>Kd</a:t>
            </a:r>
            <a:r>
              <a:rPr lang="en-US" dirty="0">
                <a:latin typeface="Arial" panose="020B0604020202020204" pitchFamily="34" charset="0"/>
                <a:cs typeface="Arial" panose="020B0604020202020204" pitchFamily="34" charset="0"/>
              </a:rPr>
              <a:t> biorecognition elements in a biosensor?</a:t>
            </a:r>
          </a:p>
          <a:p>
            <a:pPr marL="285750" indent="-285750" algn="just">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Please give three different transducing mechanism examples in the biosensor development. Explain how can they transfer the molecular binding event into measurable signals.</a:t>
            </a:r>
          </a:p>
          <a:p>
            <a:pPr marL="285750" indent="-285750" algn="just">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What could be the possible reasons of the sensing signal drift with time?</a:t>
            </a:r>
          </a:p>
        </p:txBody>
      </p:sp>
      <p:sp>
        <p:nvSpPr>
          <p:cNvPr id="7" name="TextBox 6">
            <a:extLst>
              <a:ext uri="{FF2B5EF4-FFF2-40B4-BE49-F238E27FC236}">
                <a16:creationId xmlns:a16="http://schemas.microsoft.com/office/drawing/2014/main" id="{30389198-1CB6-4B95-AC9F-4518C237CAFD}"/>
              </a:ext>
            </a:extLst>
          </p:cNvPr>
          <p:cNvSpPr txBox="1"/>
          <p:nvPr/>
        </p:nvSpPr>
        <p:spPr>
          <a:xfrm>
            <a:off x="549181" y="2918503"/>
            <a:ext cx="11024509" cy="1985159"/>
          </a:xfrm>
          <a:prstGeom prst="rect">
            <a:avLst/>
          </a:prstGeom>
          <a:noFill/>
        </p:spPr>
        <p:txBody>
          <a:bodyPr wrap="square">
            <a:spAutoFit/>
          </a:bodyPr>
          <a:lstStyle/>
          <a:p>
            <a:pPr algn="just">
              <a:spcAft>
                <a:spcPts val="600"/>
              </a:spcAft>
            </a:pPr>
            <a:r>
              <a:rPr lang="en-US" b="1" dirty="0">
                <a:latin typeface="Arial" panose="020B0604020202020204" pitchFamily="34" charset="0"/>
                <a:cs typeface="Arial" panose="020B0604020202020204" pitchFamily="34" charset="0"/>
              </a:rPr>
              <a:t>Question 2 </a:t>
            </a:r>
            <a:r>
              <a:rPr lang="en-US" dirty="0">
                <a:latin typeface="Arial" panose="020B0604020202020204" pitchFamily="34" charset="0"/>
                <a:cs typeface="Arial" panose="020B0604020202020204" pitchFamily="34" charset="0"/>
              </a:rPr>
              <a:t>– In the last lecture, we have learned the electrochemical glucose biosensor. </a:t>
            </a:r>
          </a:p>
          <a:p>
            <a:pPr marL="285750" indent="-285750" algn="just">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What is the working principle of electrochemical-based glucose sensor?</a:t>
            </a:r>
          </a:p>
          <a:p>
            <a:pPr marL="285750" indent="-285750" algn="just">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Current glucose sensors rely on H₂O₂ oxidation at +0.6–0.8 V on the electrode. What limitations does this introduce?</a:t>
            </a:r>
          </a:p>
          <a:p>
            <a:pPr marL="285750" indent="-285750" algn="just">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Instead of using electrochemical sensing mechanism, the optical sensing based on Raman spectroscopy was also introduced in last lecture. What are the pros and cons of Raman-based sensors?</a:t>
            </a:r>
          </a:p>
        </p:txBody>
      </p:sp>
      <p:sp>
        <p:nvSpPr>
          <p:cNvPr id="8" name="TextBox 7">
            <a:extLst>
              <a:ext uri="{FF2B5EF4-FFF2-40B4-BE49-F238E27FC236}">
                <a16:creationId xmlns:a16="http://schemas.microsoft.com/office/drawing/2014/main" id="{81602656-5EF2-4A7F-AADA-4D5B922271DE}"/>
              </a:ext>
            </a:extLst>
          </p:cNvPr>
          <p:cNvSpPr txBox="1"/>
          <p:nvPr/>
        </p:nvSpPr>
        <p:spPr>
          <a:xfrm>
            <a:off x="549181" y="5102177"/>
            <a:ext cx="10974434" cy="1354217"/>
          </a:xfrm>
          <a:prstGeom prst="rect">
            <a:avLst/>
          </a:prstGeom>
          <a:noFill/>
        </p:spPr>
        <p:txBody>
          <a:bodyPr wrap="square">
            <a:spAutoFit/>
          </a:bodyPr>
          <a:lstStyle/>
          <a:p>
            <a:pPr algn="just">
              <a:spcAft>
                <a:spcPts val="600"/>
              </a:spcAft>
            </a:pPr>
            <a:r>
              <a:rPr lang="en-US" b="1" dirty="0">
                <a:latin typeface="Arial" panose="020B0604020202020204" pitchFamily="34" charset="0"/>
                <a:cs typeface="Arial" panose="020B0604020202020204" pitchFamily="34" charset="0"/>
              </a:rPr>
              <a:t>Question 3 </a:t>
            </a:r>
            <a:r>
              <a:rPr lang="en-US" dirty="0">
                <a:latin typeface="Arial" panose="020B0604020202020204" pitchFamily="34" charset="0"/>
                <a:cs typeface="Arial" panose="020B0604020202020204" pitchFamily="34" charset="0"/>
              </a:rPr>
              <a:t>– You are tasked to design a lateral-flow-assay for a new target molecule for blood tests.</a:t>
            </a:r>
          </a:p>
          <a:p>
            <a:pPr marL="285750" indent="-285750" algn="just">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Explain your design briefly. How does it work? What is the function of control line? Why do you need it?</a:t>
            </a:r>
          </a:p>
          <a:p>
            <a:pPr marL="285750" indent="-285750" algn="just">
              <a:spcAft>
                <a:spcPts val="600"/>
              </a:spcAft>
              <a:buFont typeface="Arial" panose="020B0604020202020204" pitchFamily="34" charset="0"/>
              <a:buChar char="•"/>
            </a:pPr>
            <a:r>
              <a:rPr lang="en-US" dirty="0">
                <a:latin typeface="Arial" panose="020B0604020202020204" pitchFamily="34" charset="0"/>
                <a:cs typeface="Arial" panose="020B0604020202020204" pitchFamily="34" charset="0"/>
              </a:rPr>
              <a:t>What factors should you consider to ensure the detection accuracy? And what is the improvement strategy for each aspect that you mentioned.</a:t>
            </a:r>
          </a:p>
        </p:txBody>
      </p:sp>
    </p:spTree>
    <p:extLst>
      <p:ext uri="{BB962C8B-B14F-4D97-AF65-F5344CB8AC3E}">
        <p14:creationId xmlns:p14="http://schemas.microsoft.com/office/powerpoint/2010/main" val="2902975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B0B2A41-8A79-4A05-ABBC-8F64FC8102FE}"/>
              </a:ext>
            </a:extLst>
          </p:cNvPr>
          <p:cNvSpPr txBox="1"/>
          <p:nvPr/>
        </p:nvSpPr>
        <p:spPr>
          <a:xfrm>
            <a:off x="599256" y="238440"/>
            <a:ext cx="10858039" cy="369332"/>
          </a:xfrm>
          <a:prstGeom prst="rect">
            <a:avLst/>
          </a:prstGeom>
          <a:noFill/>
        </p:spPr>
        <p:txBody>
          <a:bodyPr wrap="square">
            <a:spAutoFit/>
          </a:bodyPr>
          <a:lstStyle/>
          <a:p>
            <a:pPr algn="just">
              <a:spcAft>
                <a:spcPts val="600"/>
              </a:spcAft>
            </a:pPr>
            <a:r>
              <a:rPr lang="en-US" b="1" dirty="0">
                <a:latin typeface="Arial" panose="020B0604020202020204" pitchFamily="34" charset="0"/>
                <a:cs typeface="Arial" panose="020B0604020202020204" pitchFamily="34" charset="0"/>
              </a:rPr>
              <a:t>Question 1</a:t>
            </a:r>
          </a:p>
        </p:txBody>
      </p:sp>
      <p:sp>
        <p:nvSpPr>
          <p:cNvPr id="6" name="TextBox 5">
            <a:extLst>
              <a:ext uri="{FF2B5EF4-FFF2-40B4-BE49-F238E27FC236}">
                <a16:creationId xmlns:a16="http://schemas.microsoft.com/office/drawing/2014/main" id="{F6589F36-59CB-4533-93A9-609D1214D103}"/>
              </a:ext>
            </a:extLst>
          </p:cNvPr>
          <p:cNvSpPr txBox="1"/>
          <p:nvPr/>
        </p:nvSpPr>
        <p:spPr>
          <a:xfrm>
            <a:off x="599256" y="607772"/>
            <a:ext cx="11451230" cy="3785652"/>
          </a:xfrm>
          <a:prstGeom prst="rect">
            <a:avLst/>
          </a:prstGeom>
          <a:noFill/>
        </p:spPr>
        <p:txBody>
          <a:bodyPr wrap="square">
            <a:spAutoFit/>
          </a:bodyPr>
          <a:lstStyle/>
          <a:p>
            <a:pPr marL="285750" indent="-285750">
              <a:buFontTx/>
              <a:buChar char="-"/>
            </a:pPr>
            <a:r>
              <a:rPr lang="en-US" sz="1600" dirty="0">
                <a:latin typeface="Arial" panose="020B0604020202020204" pitchFamily="34" charset="0"/>
                <a:cs typeface="Arial" panose="020B0604020202020204" pitchFamily="34" charset="0"/>
              </a:rPr>
              <a:t>Antibody, Enzyme, DNA aptamer, peptides; </a:t>
            </a:r>
            <a:r>
              <a:rPr lang="en-US" sz="1600" dirty="0" err="1">
                <a:latin typeface="Arial" panose="020B0604020202020204" pitchFamily="34" charset="0"/>
                <a:cs typeface="Arial" panose="020B0604020202020204" pitchFamily="34" charset="0"/>
              </a:rPr>
              <a:t>Kd</a:t>
            </a:r>
            <a:r>
              <a:rPr lang="en-US" sz="1600" dirty="0">
                <a:latin typeface="Arial" panose="020B0604020202020204" pitchFamily="34" charset="0"/>
                <a:cs typeface="Arial" panose="020B0604020202020204" pitchFamily="34" charset="0"/>
              </a:rPr>
              <a:t> reflects the binding affinity of the bioreceptor to the target (how strong they bind with each other);</a:t>
            </a:r>
          </a:p>
          <a:p>
            <a:pPr marL="285750" indent="-285750">
              <a:buFontTx/>
              <a:buChar char="-"/>
            </a:pPr>
            <a:r>
              <a:rPr lang="en-US" sz="1600" dirty="0">
                <a:latin typeface="Arial" panose="020B0604020202020204" pitchFamily="34" charset="0"/>
                <a:cs typeface="Arial" panose="020B0604020202020204" pitchFamily="34" charset="0"/>
              </a:rPr>
              <a:t>High </a:t>
            </a:r>
            <a:r>
              <a:rPr lang="en-US" sz="1600" dirty="0" err="1">
                <a:latin typeface="Arial" panose="020B0604020202020204" pitchFamily="34" charset="0"/>
                <a:cs typeface="Arial" panose="020B0604020202020204" pitchFamily="34" charset="0"/>
              </a:rPr>
              <a:t>Kd</a:t>
            </a:r>
            <a:r>
              <a:rPr lang="en-US" sz="1600" dirty="0">
                <a:latin typeface="Arial" panose="020B0604020202020204" pitchFamily="34" charset="0"/>
                <a:cs typeface="Arial" panose="020B0604020202020204" pitchFamily="34" charset="0"/>
              </a:rPr>
              <a:t> – Limitation of detecting targets of low concentrations – Low </a:t>
            </a:r>
            <a:r>
              <a:rPr lang="en-US" sz="1600" dirty="0" err="1">
                <a:latin typeface="Arial" panose="020B0604020202020204" pitchFamily="34" charset="0"/>
                <a:cs typeface="Arial" panose="020B0604020202020204" pitchFamily="34" charset="0"/>
              </a:rPr>
              <a:t>Kd</a:t>
            </a:r>
            <a:r>
              <a:rPr lang="en-US" sz="1600" dirty="0">
                <a:latin typeface="Arial" panose="020B0604020202020204" pitchFamily="34" charset="0"/>
                <a:cs typeface="Arial" panose="020B0604020202020204" pitchFamily="34" charset="0"/>
              </a:rPr>
              <a:t> – Binding too strong – Difficult for target molecule dissociation, Sensor not </a:t>
            </a:r>
            <a:r>
              <a:rPr lang="en-US" sz="1600" dirty="0" err="1">
                <a:latin typeface="Arial" panose="020B0604020202020204" pitchFamily="34" charset="0"/>
                <a:cs typeface="Arial" panose="020B0604020202020204" pitchFamily="34" charset="0"/>
              </a:rPr>
              <a:t>resuable</a:t>
            </a:r>
            <a:r>
              <a:rPr lang="en-US" sz="1600" dirty="0">
                <a:latin typeface="Arial" panose="020B0604020202020204" pitchFamily="34" charset="0"/>
                <a:cs typeface="Arial" panose="020B0604020202020204" pitchFamily="34" charset="0"/>
              </a:rPr>
              <a:t>.</a:t>
            </a:r>
          </a:p>
          <a:p>
            <a:pPr marL="285750" indent="-285750">
              <a:buFontTx/>
              <a:buChar char="-"/>
            </a:pPr>
            <a:endParaRPr lang="en-US" sz="1600" dirty="0">
              <a:latin typeface="Arial" panose="020B0604020202020204" pitchFamily="34" charset="0"/>
              <a:cs typeface="Arial" panose="020B0604020202020204" pitchFamily="34" charset="0"/>
            </a:endParaRPr>
          </a:p>
          <a:p>
            <a:pPr marL="285750" indent="-285750">
              <a:buFontTx/>
              <a:buChar char="-"/>
            </a:pPr>
            <a:endParaRPr lang="en-US" sz="1600" dirty="0">
              <a:latin typeface="Arial" panose="020B0604020202020204" pitchFamily="34" charset="0"/>
              <a:cs typeface="Arial" panose="020B0604020202020204" pitchFamily="34" charset="0"/>
            </a:endParaRPr>
          </a:p>
          <a:p>
            <a:pPr marL="285750" indent="-285750">
              <a:buFontTx/>
              <a:buChar char="-"/>
            </a:pPr>
            <a:r>
              <a:rPr lang="en-US" sz="1600" dirty="0">
                <a:latin typeface="Arial" panose="020B0604020202020204" pitchFamily="34" charset="0"/>
                <a:cs typeface="Arial" panose="020B0604020202020204" pitchFamily="34" charset="0"/>
              </a:rPr>
              <a:t>Optical SPR sensor: target molecule binding onto bioreceptors on the SPR surface change the local refractive index, resulting in change of SPR angles.</a:t>
            </a:r>
          </a:p>
          <a:p>
            <a:pPr marL="285750" indent="-285750">
              <a:buFontTx/>
              <a:buChar char="-"/>
            </a:pPr>
            <a:r>
              <a:rPr lang="en-US" sz="1600" dirty="0">
                <a:latin typeface="Arial" panose="020B0604020202020204" pitchFamily="34" charset="0"/>
                <a:cs typeface="Arial" panose="020B0604020202020204" pitchFamily="34" charset="0"/>
              </a:rPr>
              <a:t>Enzyme-based electrochemical sensor: Generation of H2O2 during enzymatic reaction (Glucose). The oxidation of H2O2 on the electrode surface generates electrical signals.</a:t>
            </a:r>
          </a:p>
          <a:p>
            <a:pPr marL="285750" indent="-285750">
              <a:buFontTx/>
              <a:buChar char="-"/>
            </a:pPr>
            <a:r>
              <a:rPr lang="en-US" sz="1600" dirty="0">
                <a:latin typeface="Arial" panose="020B0604020202020204" pitchFamily="34" charset="0"/>
                <a:cs typeface="Arial" panose="020B0604020202020204" pitchFamily="34" charset="0"/>
              </a:rPr>
              <a:t>Acoustic-based QCM: Molecule binding onto the oscillated sensor surface changes resonance frequency.</a:t>
            </a:r>
          </a:p>
          <a:p>
            <a:pPr marL="285750" indent="-285750">
              <a:buFontTx/>
              <a:buChar char="-"/>
            </a:pPr>
            <a:endParaRPr lang="en-US" sz="1600" dirty="0">
              <a:latin typeface="Arial" panose="020B0604020202020204" pitchFamily="34" charset="0"/>
              <a:cs typeface="Arial" panose="020B0604020202020204" pitchFamily="34" charset="0"/>
            </a:endParaRPr>
          </a:p>
          <a:p>
            <a:pPr marL="285750" indent="-285750">
              <a:buFontTx/>
              <a:buChar char="-"/>
            </a:pPr>
            <a:endParaRPr lang="en-US" sz="1600" dirty="0">
              <a:latin typeface="Arial" panose="020B0604020202020204" pitchFamily="34" charset="0"/>
              <a:cs typeface="Arial" panose="020B0604020202020204" pitchFamily="34" charset="0"/>
            </a:endParaRPr>
          </a:p>
          <a:p>
            <a:pPr marL="285750" indent="-285750">
              <a:buFontTx/>
              <a:buChar char="-"/>
            </a:pPr>
            <a:r>
              <a:rPr lang="en-US" sz="1600" dirty="0">
                <a:latin typeface="Arial" panose="020B0604020202020204" pitchFamily="34" charset="0"/>
                <a:cs typeface="Arial" panose="020B0604020202020204" pitchFamily="34" charset="0"/>
              </a:rPr>
              <a:t>Non-specific binding of interferent molecules on the bioreceptors</a:t>
            </a:r>
          </a:p>
          <a:p>
            <a:pPr marL="285750" indent="-285750">
              <a:buFontTx/>
              <a:buChar char="-"/>
            </a:pPr>
            <a:r>
              <a:rPr lang="en-US" sz="1600" dirty="0">
                <a:latin typeface="Arial" panose="020B0604020202020204" pitchFamily="34" charset="0"/>
                <a:cs typeface="Arial" panose="020B0604020202020204" pitchFamily="34" charset="0"/>
              </a:rPr>
              <a:t>Degradation/ Detachment of bioreceptors</a:t>
            </a:r>
          </a:p>
        </p:txBody>
      </p:sp>
    </p:spTree>
    <p:extLst>
      <p:ext uri="{BB962C8B-B14F-4D97-AF65-F5344CB8AC3E}">
        <p14:creationId xmlns:p14="http://schemas.microsoft.com/office/powerpoint/2010/main" val="751145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EBAF69D-F09A-498D-8E3B-F4F9B93F735D}"/>
              </a:ext>
            </a:extLst>
          </p:cNvPr>
          <p:cNvSpPr txBox="1"/>
          <p:nvPr/>
        </p:nvSpPr>
        <p:spPr>
          <a:xfrm>
            <a:off x="599256" y="750501"/>
            <a:ext cx="11085470" cy="2862322"/>
          </a:xfrm>
          <a:prstGeom prst="rect">
            <a:avLst/>
          </a:prstGeom>
          <a:noFill/>
        </p:spPr>
        <p:txBody>
          <a:bodyPr wrap="square">
            <a:spAutoFit/>
          </a:bodyPr>
          <a:lstStyle/>
          <a:p>
            <a:pPr marL="285750" indent="-285750">
              <a:buFontTx/>
              <a:buChar char="-"/>
            </a:pPr>
            <a:r>
              <a:rPr lang="en-US" dirty="0">
                <a:latin typeface="Arial" panose="020B0604020202020204" pitchFamily="34" charset="0"/>
                <a:cs typeface="Arial" panose="020B0604020202020204" pitchFamily="34" charset="0"/>
              </a:rPr>
              <a:t>Enzymatic reaction of glucose generates H2O2. The H2O2 oxidation happens on the electrode surface, where the generated electrons give measurable electrical signal.</a:t>
            </a:r>
          </a:p>
          <a:p>
            <a:pPr marL="285750" indent="-285750">
              <a:buFontTx/>
              <a:buChar char="-"/>
            </a:pPr>
            <a:endParaRPr lang="en-US" dirty="0">
              <a:latin typeface="Arial" panose="020B0604020202020204" pitchFamily="34" charset="0"/>
              <a:cs typeface="Arial" panose="020B0604020202020204" pitchFamily="34" charset="0"/>
            </a:endParaRPr>
          </a:p>
          <a:p>
            <a:pPr marL="285750" indent="-285750">
              <a:buFontTx/>
              <a:buChar char="-"/>
            </a:pPr>
            <a:r>
              <a:rPr lang="en-US" dirty="0">
                <a:latin typeface="Arial" panose="020B0604020202020204" pitchFamily="34" charset="0"/>
                <a:cs typeface="Arial" panose="020B0604020202020204" pitchFamily="34" charset="0"/>
              </a:rPr>
              <a:t>Applied potential +0.6–0.8 V  can also induce redox reaction of other electroactive molecules in the sample.</a:t>
            </a:r>
          </a:p>
          <a:p>
            <a:pPr marL="285750" indent="-285750">
              <a:buFontTx/>
              <a:buChar char="-"/>
            </a:pPr>
            <a:endParaRPr lang="en-US" dirty="0">
              <a:latin typeface="Arial" panose="020B0604020202020204" pitchFamily="34" charset="0"/>
              <a:cs typeface="Arial" panose="020B0604020202020204" pitchFamily="34" charset="0"/>
            </a:endParaRPr>
          </a:p>
          <a:p>
            <a:pPr marL="285750" indent="-285750">
              <a:buFontTx/>
              <a:buChar char="-"/>
            </a:pPr>
            <a:r>
              <a:rPr lang="en-US" dirty="0">
                <a:latin typeface="Arial" panose="020B0604020202020204" pitchFamily="34" charset="0"/>
                <a:cs typeface="Arial" panose="020B0604020202020204" pitchFamily="34" charset="0"/>
              </a:rPr>
              <a:t>Pros: Enabling non-invasive detection; Bioreceptors not needed – eliminating the issue regarding bioreceptor degradation/detachment</a:t>
            </a:r>
          </a:p>
          <a:p>
            <a:pPr marL="285750" indent="-285750">
              <a:buFontTx/>
              <a:buChar char="-"/>
            </a:pPr>
            <a:r>
              <a:rPr lang="en-US" dirty="0">
                <a:latin typeface="Arial" panose="020B0604020202020204" pitchFamily="34" charset="0"/>
                <a:cs typeface="Arial" panose="020B0604020202020204" pitchFamily="34" charset="0"/>
              </a:rPr>
              <a:t>Cons: Difficulty to isolating the target molecule signal from background noise of various interferent molecules in complex biological samples; Higher cost of hardware</a:t>
            </a:r>
            <a:endParaRPr lang="en-CH"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42737E63-CB4D-4436-8944-C8D819544E27}"/>
              </a:ext>
            </a:extLst>
          </p:cNvPr>
          <p:cNvSpPr txBox="1"/>
          <p:nvPr/>
        </p:nvSpPr>
        <p:spPr>
          <a:xfrm>
            <a:off x="599256" y="238440"/>
            <a:ext cx="10858039" cy="369332"/>
          </a:xfrm>
          <a:prstGeom prst="rect">
            <a:avLst/>
          </a:prstGeom>
          <a:noFill/>
        </p:spPr>
        <p:txBody>
          <a:bodyPr wrap="square">
            <a:spAutoFit/>
          </a:bodyPr>
          <a:lstStyle/>
          <a:p>
            <a:pPr algn="just">
              <a:spcAft>
                <a:spcPts val="600"/>
              </a:spcAft>
            </a:pPr>
            <a:r>
              <a:rPr lang="en-US" b="1" dirty="0">
                <a:latin typeface="Arial" panose="020B0604020202020204" pitchFamily="34" charset="0"/>
                <a:cs typeface="Arial" panose="020B0604020202020204" pitchFamily="34" charset="0"/>
              </a:rPr>
              <a:t>Question 2</a:t>
            </a:r>
          </a:p>
        </p:txBody>
      </p:sp>
    </p:spTree>
    <p:extLst>
      <p:ext uri="{BB962C8B-B14F-4D97-AF65-F5344CB8AC3E}">
        <p14:creationId xmlns:p14="http://schemas.microsoft.com/office/powerpoint/2010/main" val="2648136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2737E63-CB4D-4436-8944-C8D819544E27}"/>
              </a:ext>
            </a:extLst>
          </p:cNvPr>
          <p:cNvSpPr txBox="1"/>
          <p:nvPr/>
        </p:nvSpPr>
        <p:spPr>
          <a:xfrm>
            <a:off x="599256" y="238440"/>
            <a:ext cx="10858039" cy="369332"/>
          </a:xfrm>
          <a:prstGeom prst="rect">
            <a:avLst/>
          </a:prstGeom>
          <a:noFill/>
        </p:spPr>
        <p:txBody>
          <a:bodyPr wrap="square">
            <a:spAutoFit/>
          </a:bodyPr>
          <a:lstStyle/>
          <a:p>
            <a:pPr algn="just">
              <a:spcAft>
                <a:spcPts val="600"/>
              </a:spcAft>
            </a:pPr>
            <a:r>
              <a:rPr lang="en-US" b="1" dirty="0">
                <a:latin typeface="Arial" panose="020B0604020202020204" pitchFamily="34" charset="0"/>
                <a:cs typeface="Arial" panose="020B0604020202020204" pitchFamily="34" charset="0"/>
              </a:rPr>
              <a:t>Question 3</a:t>
            </a:r>
          </a:p>
        </p:txBody>
      </p:sp>
      <p:sp>
        <p:nvSpPr>
          <p:cNvPr id="4" name="TextBox 3">
            <a:extLst>
              <a:ext uri="{FF2B5EF4-FFF2-40B4-BE49-F238E27FC236}">
                <a16:creationId xmlns:a16="http://schemas.microsoft.com/office/drawing/2014/main" id="{2D333DA1-79B8-4CEB-8DFA-B0546074335A}"/>
              </a:ext>
            </a:extLst>
          </p:cNvPr>
          <p:cNvSpPr txBox="1"/>
          <p:nvPr/>
        </p:nvSpPr>
        <p:spPr>
          <a:xfrm>
            <a:off x="599256" y="750501"/>
            <a:ext cx="11085470" cy="1477328"/>
          </a:xfrm>
          <a:prstGeom prst="rect">
            <a:avLst/>
          </a:prstGeom>
          <a:noFill/>
        </p:spPr>
        <p:txBody>
          <a:bodyPr wrap="square">
            <a:spAutoFit/>
          </a:bodyPr>
          <a:lstStyle/>
          <a:p>
            <a:pPr marL="285750" indent="-285750">
              <a:buFontTx/>
              <a:buChar char="-"/>
            </a:pPr>
            <a:r>
              <a:rPr lang="en-US" dirty="0">
                <a:latin typeface="Arial" panose="020B0604020202020204" pitchFamily="34" charset="0"/>
                <a:cs typeface="Arial" panose="020B0604020202020204" pitchFamily="34" charset="0"/>
              </a:rPr>
              <a:t>Sandwich assay using bioreceptor modified gold nanoparticles; A visible control line indicates </a:t>
            </a:r>
            <a:r>
              <a:rPr lang="en-US" b="1" dirty="0">
                <a:latin typeface="Arial" panose="020B0604020202020204" pitchFamily="34" charset="0"/>
                <a:cs typeface="Arial" panose="020B0604020202020204" pitchFamily="34" charset="0"/>
              </a:rPr>
              <a:t>sufficient sample volume, proper flow, and active reagents</a:t>
            </a:r>
            <a:r>
              <a:rPr lang="en-US" dirty="0">
                <a:latin typeface="Arial" panose="020B0604020202020204" pitchFamily="34" charset="0"/>
                <a:cs typeface="Arial" panose="020B0604020202020204" pitchFamily="34" charset="0"/>
              </a:rPr>
              <a:t>.</a:t>
            </a:r>
          </a:p>
          <a:p>
            <a:pPr marL="285750" indent="-285750">
              <a:buFontTx/>
              <a:buChar char="-"/>
            </a:pPr>
            <a:endParaRPr lang="en-US" dirty="0">
              <a:latin typeface="Arial" panose="020B0604020202020204" pitchFamily="34" charset="0"/>
              <a:cs typeface="Arial" panose="020B0604020202020204" pitchFamily="34" charset="0"/>
            </a:endParaRPr>
          </a:p>
          <a:p>
            <a:pPr marL="285750" indent="-285750">
              <a:buFontTx/>
              <a:buChar char="-"/>
            </a:pPr>
            <a:r>
              <a:rPr lang="en-US" dirty="0">
                <a:latin typeface="Arial" panose="020B0604020202020204" pitchFamily="34" charset="0"/>
                <a:cs typeface="Arial" panose="020B0604020202020204" pitchFamily="34" charset="0"/>
              </a:rPr>
              <a:t>Bioreceptor density on the test line; Bioreceptor density on the gold nanoparticles; Applying backfill material to prevent non-specific binding</a:t>
            </a:r>
          </a:p>
        </p:txBody>
      </p:sp>
    </p:spTree>
    <p:extLst>
      <p:ext uri="{BB962C8B-B14F-4D97-AF65-F5344CB8AC3E}">
        <p14:creationId xmlns:p14="http://schemas.microsoft.com/office/powerpoint/2010/main" val="25413418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1052</TotalTime>
  <Words>541</Words>
  <Application>Microsoft Office PowerPoint</Application>
  <PresentationFormat>Widescreen</PresentationFormat>
  <Paragraphs>34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Lianxin Xu</dc:creator>
  <cp:lastModifiedBy>Lianxin Xu</cp:lastModifiedBy>
  <cp:revision>42</cp:revision>
  <dcterms:created xsi:type="dcterms:W3CDTF">2025-10-29T17:16:09Z</dcterms:created>
  <dcterms:modified xsi:type="dcterms:W3CDTF">2025-12-11T17:13:17Z</dcterms:modified>
</cp:coreProperties>
</file>